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1"/>
  </p:notesMasterIdLst>
  <p:sldIdLst>
    <p:sldId id="256" r:id="rId6"/>
    <p:sldId id="257" r:id="rId7"/>
    <p:sldId id="258" r:id="rId8"/>
    <p:sldId id="259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04509A-34A7-4862-ABA3-802E14AF26F5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83C4F5-64B8-4E57-A54C-06D389385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438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54306-910E-79AF-A89A-722ED18C24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7660CB-B344-72D5-67DB-00B3222FD0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2A6F7D-60DE-0936-E0F0-122811868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67B85-0428-4A0B-82A2-1E4633BBE9D2}" type="datetime1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FF1BA5-35FB-FD44-816C-9DA723555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Internal Use Only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AA00D8-5B7B-49EF-1816-A24EB0A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9632F-B6A5-434E-8317-9C7B2234C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171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BFDD3-9E5A-6DD1-9EA5-66B324C68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8BA052-695F-0702-C4AB-0EA6F83C49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2BA7BF-2762-E5E9-06AA-C5DA5CB69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A5EBF-4066-4156-BC92-EFDD1C6729F8}" type="datetime1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906BBC-B935-B377-DADC-C7D66EFB1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Internal Use Only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EE560B-D9A2-42CF-521A-6B88D88F4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9632F-B6A5-434E-8317-9C7B2234C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196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34F796-FEA2-67BA-2AC6-5AD26B52DC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451657-3CAC-BB8A-96F6-E4373B3038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988708-D9C2-941A-FBB8-E1BB534BB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1D66B-C17F-4F8E-AFD0-ED14D52E9CC5}" type="datetime1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A3542-9D73-C03B-27A5-BE3CE639E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Internal Use Only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DC110-F7C8-4C8A-6D44-64400C355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9632F-B6A5-434E-8317-9C7B2234C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072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BCD35-1954-33B3-6F28-B072376C5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23358E-D160-FDA0-D0CB-DAD8638F5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B84500-46CC-2B32-BA7F-12AC228C1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83C9A-63B8-4767-B10D-C60992D7B6F6}" type="datetime1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C254A-2DE7-2FA3-0606-A9FCE53F5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Internal Use Only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33A0ED-2F84-C8A8-74A4-C9B4FAD52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9632F-B6A5-434E-8317-9C7B2234C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305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E1B02-CA30-BD0E-ED50-F592A30BB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33D1A0-D5A6-FD4B-C666-8EC44AFDAB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7D3C63-DE64-7073-E5B6-54EEB9879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09A0B-E892-4AAB-8AC7-A18A08745CE9}" type="datetime1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A1ADBC-4663-21D0-1892-7B8FC1DA6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Internal Use Only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6E8AF6-080D-257E-824E-211F46CF5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9632F-B6A5-434E-8317-9C7B2234C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419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BB2E0-3A3A-057E-0F42-2E19A3A50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D412D-B0B8-ED10-2DC1-3D2F094956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BE687-A2A8-ADC3-AC87-F4CC6E69F2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7F9E95-3138-E3B6-C3F6-83A894162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2B38F-8E09-4EA2-8FB2-2D10F680328E}" type="datetime1">
              <a:rPr lang="en-US" smtClean="0"/>
              <a:t>7/25/2022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D4734F-D1CC-E2C9-A85B-66FDA8596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Internal Use Only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613C9B-3472-85B6-1EE7-EF43A2F6A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9632F-B6A5-434E-8317-9C7B2234C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274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2DC9E-B316-5830-72A6-1CD44DA6E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5A0B92-B652-9D40-9EA0-DB290A64CB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D24C13-6129-D038-BB59-43D617A143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36DB3D-304F-B720-D6FD-D390887EE5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2D44C7-0FED-FA49-8998-0DE41B58C6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B667C3-DDD6-9610-3BF6-AB9FAD524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0AF93-0BFC-4FBC-AA9D-E690F0C6F91A}" type="datetime1">
              <a:rPr lang="en-US" smtClean="0"/>
              <a:t>7/25/2022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E01625-5C4F-56C7-3F9F-7EE651551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Internal Use Only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E87DF0-6F0D-D82F-A956-D847A7D2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9632F-B6A5-434E-8317-9C7B2234C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933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790B8-87F4-4487-9D90-E163FEAD5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96FC8A-135B-9606-C261-6D336C276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E7C51-EFCF-4D4E-B38D-2C89067793FA}" type="datetime1">
              <a:rPr lang="en-US" smtClean="0"/>
              <a:t>7/25/2022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BC7655-1116-11A3-9EFD-6BB9D6D87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Internal Use Only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134C5D-59BA-A86C-7D59-C9930E46E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9632F-B6A5-434E-8317-9C7B2234C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391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9C7311-46FF-940A-E13B-B68EF7B92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A1F1C-1DF8-4271-9978-7BB5EA13C478}" type="datetime1">
              <a:rPr lang="en-US" smtClean="0"/>
              <a:t>7/25/2022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3AE80D-CFA7-A91C-3EDF-B80A69EB5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Internal Use Only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9BCF45-DB58-B4DA-DDF4-9689F85CB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9632F-B6A5-434E-8317-9C7B2234C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417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C7952-FC7D-E9B7-D7DA-037B3033E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02E1CD-A636-43C2-5E89-470694A86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D753E7-C994-5998-8345-98CC38D81A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356723-5C66-597F-6356-F141BB131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96682-D99D-4B08-91B2-29B0BC26E097}" type="datetime1">
              <a:rPr lang="en-US" smtClean="0"/>
              <a:t>7/25/2022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040EE9-5EB5-0C24-4E0A-8A2F55B0C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Internal Use Only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9E96AE-4402-2E2C-4738-92355A422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9632F-B6A5-434E-8317-9C7B2234C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012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0F362-ED4C-471F-3AFD-43367AEA1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58E3A5-8A82-4C5C-EFBB-C272C29A55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CC1B04-23D2-4C00-4C4C-97229BD2B3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A06F8B-4D36-78DC-65D6-BE9621D33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0B224-3ACE-4169-A7E3-04F4F6E5EB30}" type="datetime1">
              <a:rPr lang="en-US" smtClean="0"/>
              <a:t>7/25/2022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B5086D-5C83-D573-3F25-8262A432A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Internal Use Only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CC71F2-F8A3-1189-4E7A-B2FB062C3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9632F-B6A5-434E-8317-9C7B2234C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535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67E6AE-FF44-5986-9A0E-C0E6EF4DF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2D30CC-2367-9BB9-E6EC-CAF8BE8774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E6E39-8793-9DFE-ED5D-96E7944D6C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9CA32-3166-4C03-9339-C49C0374CF1C}" type="datetime1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CA24F0-2D68-2813-A62A-46D030E5BC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For Internal Use Only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22A5C-6FE0-6A08-A067-91FDD5BB8A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9632F-B6A5-434E-8317-9C7B2234C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755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96E58-D08D-BAAD-D52F-EF604D8EDA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65163"/>
            <a:ext cx="9144000" cy="2387600"/>
          </a:xfrm>
        </p:spPr>
        <p:txBody>
          <a:bodyPr/>
          <a:lstStyle/>
          <a:p>
            <a:r>
              <a:rPr lang="en-US" dirty="0"/>
              <a:t>Payroll Options Overview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687E47-630C-42F1-A591-CC8EC747D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3142996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D45B7BA8-A590-CCCB-CC4E-ACAF5FC463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110" y="131569"/>
            <a:ext cx="11710747" cy="6334546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7A0B36C-FD99-41BB-9026-A2DEAFA44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2848581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235890F3-08AF-D4B3-62FC-E5A3831479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472" y="400564"/>
            <a:ext cx="11913655" cy="5918593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2B25FF4-1133-457E-AE4E-260B5BA11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1255018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CB72307-CBCB-F245-CA6F-621CA4C9CD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091" y="0"/>
            <a:ext cx="9961817" cy="6858000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7E300B-4680-45DC-B867-5C08BDABD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3331714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398FC13-179E-F833-2AAD-6F5EE7C2EE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447" y="0"/>
            <a:ext cx="11539106" cy="6858000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9B29A8C-A812-4463-928C-9D5F9DAA3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799600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c3a60732cff4bd6a1032848edf6a57b xmlns="d18c1617-1ac8-4b22-9cef-b2ac240d88cb">
      <Terms xmlns="http://schemas.microsoft.com/office/infopath/2007/PartnerControls"/>
    </pc3a60732cff4bd6a1032848edf6a57b>
    <TaxKeywordTaxHTField xmlns="d18c1617-1ac8-4b22-9cef-b2ac240d88cb">
      <Terms xmlns="http://schemas.microsoft.com/office/infopath/2007/PartnerControls"/>
    </TaxKeywordTaxHTField>
    <aa413b61045448e6bc230aa29a84eb0b xmlns="d18c1617-1ac8-4b22-9cef-b2ac240d88cb">
      <Terms xmlns="http://schemas.microsoft.com/office/infopath/2007/PartnerControls"/>
    </aa413b61045448e6bc230aa29a84eb0b>
    <hae69c9a3b974f6ea09ed5059cd93782 xmlns="d18c1617-1ac8-4b22-9cef-b2ac240d88cb">
      <Terms xmlns="http://schemas.microsoft.com/office/infopath/2007/PartnerControls"/>
    </hae69c9a3b974f6ea09ed5059cd93782>
    <o2a67a7f239d463099c84f831d9f71a7 xmlns="d18c1617-1ac8-4b22-9cef-b2ac240d88cb">
      <Terms xmlns="http://schemas.microsoft.com/office/infopath/2007/PartnerControls"/>
    </o2a67a7f239d463099c84f831d9f71a7>
    <lcf76f155ced4ddcb4097134ff3c332f xmlns="81a434aa-3c8f-42b6-bd87-7be7335ee828">
      <Terms xmlns="http://schemas.microsoft.com/office/infopath/2007/PartnerControls"/>
    </lcf76f155ced4ddcb4097134ff3c332f>
    <DeliverItem xmlns="81a434aa-3c8f-42b6-bd87-7be7335ee828" xsi:nil="true"/>
    <TaxCatchAll xmlns="d18c1617-1ac8-4b22-9cef-b2ac240d88c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haredContentType xmlns="Microsoft.SharePoint.Taxonomy.ContentTypeSync" SourceId="f5af0f96-557c-40e5-b74f-4de88d247c44" ContentTypeId="0x0101" PreviousValue="false" LastSyncTimeStamp="2015-12-10T20:09:36Z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39B4ACE356884B8C3533A8D96DD47A" ma:contentTypeVersion="15" ma:contentTypeDescription="Create a new document." ma:contentTypeScope="" ma:versionID="93085b015cc8361258ab57c9e3fd3268">
  <xsd:schema xmlns:xsd="http://www.w3.org/2001/XMLSchema" xmlns:xs="http://www.w3.org/2001/XMLSchema" xmlns:p="http://schemas.microsoft.com/office/2006/metadata/properties" xmlns:ns2="d18c1617-1ac8-4b22-9cef-b2ac240d88cb" xmlns:ns3="1539e175-5274-45c2-906a-8defb83f9e61" xmlns:ns4="81a434aa-3c8f-42b6-bd87-7be7335ee828" targetNamespace="http://schemas.microsoft.com/office/2006/metadata/properties" ma:root="true" ma:fieldsID="44bdd04bc38161b7b016856763112032" ns2:_="" ns3:_="" ns4:_="">
    <xsd:import namespace="d18c1617-1ac8-4b22-9cef-b2ac240d88cb"/>
    <xsd:import namespace="1539e175-5274-45c2-906a-8defb83f9e61"/>
    <xsd:import namespace="81a434aa-3c8f-42b6-bd87-7be7335ee828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hae69c9a3b974f6ea09ed5059cd93782" minOccurs="0"/>
                <xsd:element ref="ns2:aa413b61045448e6bc230aa29a84eb0b" minOccurs="0"/>
                <xsd:element ref="ns2:o2a67a7f239d463099c84f831d9f71a7" minOccurs="0"/>
                <xsd:element ref="ns2:pc3a60732cff4bd6a1032848edf6a57b" minOccurs="0"/>
                <xsd:element ref="ns3:SharedWithUsers" minOccurs="0"/>
                <xsd:element ref="ns3:SharedWithDetails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DeliverItem" minOccurs="0"/>
                <xsd:element ref="ns4:MediaServiceDateTaken" minOccurs="0"/>
                <xsd:element ref="ns4:MediaLengthInSeconds" minOccurs="0"/>
                <xsd:element ref="ns4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8c1617-1ac8-4b22-9cef-b2ac240d88cb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Enterprise Keywords" ma:fieldId="{23f27201-bee3-471e-b2e7-b64fd8b7ca38}" ma:taxonomyMulti="true" ma:sspId="f5af0f96-557c-40e5-b74f-4de88d247c44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c0a2a600-04fe-4810-9bdc-301f80d6ea92}" ma:internalName="TaxCatchAll" ma:showField="CatchAllData" ma:web="1539e175-5274-45c2-906a-8defb83f9e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c0a2a600-04fe-4810-9bdc-301f80d6ea92}" ma:internalName="TaxCatchAllLabel" ma:readOnly="true" ma:showField="CatchAllDataLabel" ma:web="1539e175-5274-45c2-906a-8defb83f9e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hae69c9a3b974f6ea09ed5059cd93782" ma:index="12" nillable="true" ma:taxonomy="true" ma:internalName="hae69c9a3b974f6ea09ed5059cd93782" ma:taxonomyFieldName="ML_Geography" ma:displayName="Geography" ma:fieldId="{1ae69c9a-3b97-4f6e-a09e-d5059cd93782}" ma:taxonomyMulti="true" ma:sspId="f5af0f96-557c-40e5-b74f-4de88d247c44" ma:termSetId="f4bc552d-80e9-412b-b8d4-dc34d9eb862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a413b61045448e6bc230aa29a84eb0b" ma:index="14" nillable="true" ma:taxonomy="true" ma:internalName="aa413b61045448e6bc230aa29a84eb0b" ma:taxonomyFieldName="ML_LineOfBusiness" ma:displayName="Line of Business" ma:fieldId="{aa413b61-0454-48e6-bc23-0aa29a84eb0b}" ma:taxonomyMulti="true" ma:sspId="f5af0f96-557c-40e5-b74f-4de88d247c44" ma:termSetId="46c83da5-9adb-4a6d-91e4-77f5077fc76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2a67a7f239d463099c84f831d9f71a7" ma:index="16" nillable="true" ma:taxonomy="true" ma:internalName="o2a67a7f239d463099c84f831d9f71a7" ma:taxonomyFieldName="ML_OfficeLocation" ma:displayName="Office Location" ma:fieldId="{82a67a7f-239d-4630-99c8-4f831d9f71a7}" ma:taxonomyMulti="true" ma:sspId="f5af0f96-557c-40e5-b74f-4de88d247c44" ma:termSetId="441ea418-53ba-4ba6-ade2-cf7ca33080f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c3a60732cff4bd6a1032848edf6a57b" ma:index="18" nillable="true" ma:taxonomy="true" ma:internalName="pc3a60732cff4bd6a1032848edf6a57b" ma:taxonomyFieldName="ML_Roles" ma:displayName="Roles" ma:fieldId="{9c3a6073-2cff-4bd6-a103-2848edf6a57b}" ma:taxonomyMulti="true" ma:sspId="f5af0f96-557c-40e5-b74f-4de88d247c44" ma:termSetId="79b653d6-6741-48c0-b5a8-f7c31de24a4b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39e175-5274-45c2-906a-8defb83f9e61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a434aa-3c8f-42b6-bd87-7be7335ee8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26" nillable="true" ma:displayName="Tags" ma:internalName="MediaServiceAutoTags" ma:readOnly="true">
      <xsd:simpleType>
        <xsd:restriction base="dms:Text"/>
      </xsd:simpleType>
    </xsd:element>
    <xsd:element name="MediaServiceOCR" ma:index="2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9" nillable="true" ma:displayName="MediaServiceEventHashCode" ma:hidden="true" ma:internalName="MediaServiceEventHashCode" ma:readOnly="true">
      <xsd:simpleType>
        <xsd:restriction base="dms:Text"/>
      </xsd:simpleType>
    </xsd:element>
    <xsd:element name="DeliverItem" ma:index="30" nillable="true" ma:displayName="Delivery Item #" ma:format="Dropdown" ma:internalName="DeliverItem">
      <xsd:simpleType>
        <xsd:restriction base="dms:Text">
          <xsd:maxLength value="255"/>
        </xsd:restriction>
      </xsd:simpleType>
    </xsd:element>
    <xsd:element name="MediaServiceDateTaken" ma:index="31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3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34" nillable="true" ma:taxonomy="true" ma:internalName="lcf76f155ced4ddcb4097134ff3c332f" ma:taxonomyFieldName="MediaServiceImageTags" ma:displayName="Image Tags" ma:readOnly="false" ma:fieldId="{5cf76f15-5ced-4ddc-b409-7134ff3c332f}" ma:taxonomyMulti="true" ma:sspId="f5af0f96-557c-40e5-b74f-4de88d247c4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D61CE18-8149-4131-BF05-9E7FEA47AE21}">
  <ds:schemaRefs>
    <ds:schemaRef ds:uri="http://schemas.microsoft.com/office/2006/metadata/properties"/>
    <ds:schemaRef ds:uri="http://schemas.microsoft.com/office/infopath/2007/PartnerControls"/>
    <ds:schemaRef ds:uri="d18c1617-1ac8-4b22-9cef-b2ac240d88cb"/>
    <ds:schemaRef ds:uri="81a434aa-3c8f-42b6-bd87-7be7335ee828"/>
  </ds:schemaRefs>
</ds:datastoreItem>
</file>

<file path=customXml/itemProps2.xml><?xml version="1.0" encoding="utf-8"?>
<ds:datastoreItem xmlns:ds="http://schemas.openxmlformats.org/officeDocument/2006/customXml" ds:itemID="{7323D5A6-1BE3-4BB0-AF68-B26A2043138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BA4EC80-93C4-47EE-A07C-F86F2CA36779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EB2661F3-B2D6-4B7B-ACC5-DC5CF49DF6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18c1617-1ac8-4b22-9cef-b2ac240d88cb"/>
    <ds:schemaRef ds:uri="1539e175-5274-45c2-906a-8defb83f9e61"/>
    <ds:schemaRef ds:uri="81a434aa-3c8f-42b6-bd87-7be7335ee82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3057</TotalTime>
  <Words>23</Words>
  <Application>Microsoft Office PowerPoint</Application>
  <PresentationFormat>Widescreen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Payroll Options Overview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Payroll Options Overview</dc:title>
  <dc:creator>Houston, Thomas</dc:creator>
  <cp:lastModifiedBy>Cassano, Kim</cp:lastModifiedBy>
  <cp:revision>4</cp:revision>
  <dcterms:created xsi:type="dcterms:W3CDTF">2022-07-20T22:02:35Z</dcterms:created>
  <dcterms:modified xsi:type="dcterms:W3CDTF">2022-07-25T17:18:05Z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0x0101001C39B4ACE356884B8C3533A8D96DD47A</vt:lpwstr>
  </property>
  <property fmtid="{D5CDD505-2E9C-101B-9397-08002B2CF9AE}" pid="3" name="ML_LineOfBusiness">
    <vt:lpwstr/>
  </property>
  <property fmtid="{D5CDD505-2E9C-101B-9397-08002B2CF9AE}" pid="4" name="TaxKeyword">
    <vt:lpwstr/>
  </property>
  <property fmtid="{D5CDD505-2E9C-101B-9397-08002B2CF9AE}" pid="5" name="ML_Roles">
    <vt:lpwstr/>
  </property>
  <property fmtid="{D5CDD505-2E9C-101B-9397-08002B2CF9AE}" pid="6" name="ML_OfficeLocation">
    <vt:lpwstr/>
  </property>
  <property fmtid="{D5CDD505-2E9C-101B-9397-08002B2CF9AE}" pid="7" name="ML_Geography">
    <vt:lpwstr/>
  </property>
</Properties>
</file>