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43" r:id="rId3"/>
    <p:sldId id="438" r:id="rId4"/>
    <p:sldId id="439" r:id="rId5"/>
    <p:sldId id="440" r:id="rId6"/>
    <p:sldId id="441" r:id="rId7"/>
    <p:sldId id="442" r:id="rId8"/>
    <p:sldId id="443" r:id="rId9"/>
    <p:sldId id="437" r:id="rId10"/>
  </p:sldIdLst>
  <p:sldSz cx="1218882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CE4E"/>
    <a:srgbClr val="75787B"/>
    <a:srgbClr val="0162A2"/>
    <a:srgbClr val="00A3AD"/>
    <a:srgbClr val="0061A0"/>
    <a:srgbClr val="E46B95"/>
    <a:srgbClr val="E5B2CF"/>
    <a:srgbClr val="00859B"/>
    <a:srgbClr val="00A78E"/>
    <a:srgbClr val="66C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FD678-F245-4DBB-A2FE-98A97BE805FF}" v="7" dt="2023-01-09T14:36:05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3" autoAdjust="0"/>
    <p:restoredTop sz="95870" autoAdjust="0"/>
  </p:normalViewPr>
  <p:slideViewPr>
    <p:cSldViewPr snapToGrid="0">
      <p:cViewPr varScale="1">
        <p:scale>
          <a:sx n="112" d="100"/>
          <a:sy n="112" d="100"/>
        </p:scale>
        <p:origin x="132" y="26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2312" y="-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Wendy" userId="dd9c811e-51f2-4850-89b9-2bba5b606b17" providerId="ADAL" clId="{20AFD678-F245-4DBB-A2FE-98A97BE805FF}"/>
    <pc:docChg chg="undo custSel addSld delSld modSld">
      <pc:chgData name="Clark, Wendy" userId="dd9c811e-51f2-4850-89b9-2bba5b606b17" providerId="ADAL" clId="{20AFD678-F245-4DBB-A2FE-98A97BE805FF}" dt="2023-01-09T15:35:23.854" v="326" actId="255"/>
      <pc:docMkLst>
        <pc:docMk/>
      </pc:docMkLst>
      <pc:sldChg chg="del">
        <pc:chgData name="Clark, Wendy" userId="dd9c811e-51f2-4850-89b9-2bba5b606b17" providerId="ADAL" clId="{20AFD678-F245-4DBB-A2FE-98A97BE805FF}" dt="2023-01-09T14:20:22.241" v="3" actId="47"/>
        <pc:sldMkLst>
          <pc:docMk/>
          <pc:sldMk cId="38709323" sldId="317"/>
        </pc:sldMkLst>
      </pc:sldChg>
      <pc:sldChg chg="del">
        <pc:chgData name="Clark, Wendy" userId="dd9c811e-51f2-4850-89b9-2bba5b606b17" providerId="ADAL" clId="{20AFD678-F245-4DBB-A2FE-98A97BE805FF}" dt="2023-01-09T14:20:23.280" v="5" actId="47"/>
        <pc:sldMkLst>
          <pc:docMk/>
          <pc:sldMk cId="3247420780" sldId="326"/>
        </pc:sldMkLst>
      </pc:sldChg>
      <pc:sldChg chg="delSp modSp add del mod">
        <pc:chgData name="Clark, Wendy" userId="dd9c811e-51f2-4850-89b9-2bba5b606b17" providerId="ADAL" clId="{20AFD678-F245-4DBB-A2FE-98A97BE805FF}" dt="2023-01-09T14:21:10.069" v="58" actId="478"/>
        <pc:sldMkLst>
          <pc:docMk/>
          <pc:sldMk cId="2051312315" sldId="338"/>
        </pc:sldMkLst>
        <pc:spChg chg="mod">
          <ac:chgData name="Clark, Wendy" userId="dd9c811e-51f2-4850-89b9-2bba5b606b17" providerId="ADAL" clId="{20AFD678-F245-4DBB-A2FE-98A97BE805FF}" dt="2023-01-09T14:21:05.542" v="57" actId="20577"/>
          <ac:spMkLst>
            <pc:docMk/>
            <pc:sldMk cId="2051312315" sldId="338"/>
            <ac:spMk id="2" creationId="{00000000-0000-0000-0000-000000000000}"/>
          </ac:spMkLst>
        </pc:spChg>
        <pc:spChg chg="mod">
          <ac:chgData name="Clark, Wendy" userId="dd9c811e-51f2-4850-89b9-2bba5b606b17" providerId="ADAL" clId="{20AFD678-F245-4DBB-A2FE-98A97BE805FF}" dt="2023-01-09T14:20:57.116" v="38" actId="14100"/>
          <ac:spMkLst>
            <pc:docMk/>
            <pc:sldMk cId="2051312315" sldId="338"/>
            <ac:spMk id="3" creationId="{00000000-0000-0000-0000-000000000000}"/>
          </ac:spMkLst>
        </pc:spChg>
        <pc:spChg chg="del">
          <ac:chgData name="Clark, Wendy" userId="dd9c811e-51f2-4850-89b9-2bba5b606b17" providerId="ADAL" clId="{20AFD678-F245-4DBB-A2FE-98A97BE805FF}" dt="2023-01-09T14:21:10.069" v="58" actId="478"/>
          <ac:spMkLst>
            <pc:docMk/>
            <pc:sldMk cId="2051312315" sldId="338"/>
            <ac:spMk id="5" creationId="{F505C756-BD33-8F45-8A2C-7D4EA44C55BC}"/>
          </ac:spMkLst>
        </pc:spChg>
      </pc:sldChg>
      <pc:sldChg chg="del">
        <pc:chgData name="Clark, Wendy" userId="dd9c811e-51f2-4850-89b9-2bba5b606b17" providerId="ADAL" clId="{20AFD678-F245-4DBB-A2FE-98A97BE805FF}" dt="2023-01-09T14:20:26.358" v="8" actId="47"/>
        <pc:sldMkLst>
          <pc:docMk/>
          <pc:sldMk cId="1600035805" sldId="339"/>
        </pc:sldMkLst>
      </pc:sldChg>
      <pc:sldChg chg="addSp delSp modSp mod">
        <pc:chgData name="Clark, Wendy" userId="dd9c811e-51f2-4850-89b9-2bba5b606b17" providerId="ADAL" clId="{20AFD678-F245-4DBB-A2FE-98A97BE805FF}" dt="2023-01-09T15:35:23.854" v="326" actId="255"/>
        <pc:sldMkLst>
          <pc:docMk/>
          <pc:sldMk cId="1807994524" sldId="343"/>
        </pc:sldMkLst>
        <pc:spChg chg="mod">
          <ac:chgData name="Clark, Wendy" userId="dd9c811e-51f2-4850-89b9-2bba5b606b17" providerId="ADAL" clId="{20AFD678-F245-4DBB-A2FE-98A97BE805FF}" dt="2023-01-09T14:22:23.813" v="122" actId="20577"/>
          <ac:spMkLst>
            <pc:docMk/>
            <pc:sldMk cId="1807994524" sldId="343"/>
            <ac:spMk id="2" creationId="{00000000-0000-0000-0000-000000000000}"/>
          </ac:spMkLst>
        </pc:spChg>
        <pc:spChg chg="del">
          <ac:chgData name="Clark, Wendy" userId="dd9c811e-51f2-4850-89b9-2bba5b606b17" providerId="ADAL" clId="{20AFD678-F245-4DBB-A2FE-98A97BE805FF}" dt="2023-01-09T14:22:27.594" v="123" actId="478"/>
          <ac:spMkLst>
            <pc:docMk/>
            <pc:sldMk cId="1807994524" sldId="343"/>
            <ac:spMk id="3" creationId="{00000000-0000-0000-0000-000000000000}"/>
          </ac:spMkLst>
        </pc:spChg>
        <pc:spChg chg="add del mod">
          <ac:chgData name="Clark, Wendy" userId="dd9c811e-51f2-4850-89b9-2bba5b606b17" providerId="ADAL" clId="{20AFD678-F245-4DBB-A2FE-98A97BE805FF}" dt="2023-01-09T14:22:49.420" v="126" actId="478"/>
          <ac:spMkLst>
            <pc:docMk/>
            <pc:sldMk cId="1807994524" sldId="343"/>
            <ac:spMk id="5" creationId="{6B8F6941-7EE9-4F37-A6C3-D8B59222CB17}"/>
          </ac:spMkLst>
        </pc:spChg>
        <pc:spChg chg="del">
          <ac:chgData name="Clark, Wendy" userId="dd9c811e-51f2-4850-89b9-2bba5b606b17" providerId="ADAL" clId="{20AFD678-F245-4DBB-A2FE-98A97BE805FF}" dt="2023-01-09T14:22:33.828" v="125" actId="478"/>
          <ac:spMkLst>
            <pc:docMk/>
            <pc:sldMk cId="1807994524" sldId="343"/>
            <ac:spMk id="6" creationId="{B3015B50-0B6D-3C40-A805-2DC76778316B}"/>
          </ac:spMkLst>
        </pc:spChg>
        <pc:spChg chg="del">
          <ac:chgData name="Clark, Wendy" userId="dd9c811e-51f2-4850-89b9-2bba5b606b17" providerId="ADAL" clId="{20AFD678-F245-4DBB-A2FE-98A97BE805FF}" dt="2023-01-09T14:22:30.972" v="124" actId="478"/>
          <ac:spMkLst>
            <pc:docMk/>
            <pc:sldMk cId="1807994524" sldId="343"/>
            <ac:spMk id="7" creationId="{7003CDDE-7456-354C-9A72-B299DAB8104A}"/>
          </ac:spMkLst>
        </pc:spChg>
        <pc:spChg chg="add mod">
          <ac:chgData name="Clark, Wendy" userId="dd9c811e-51f2-4850-89b9-2bba5b606b17" providerId="ADAL" clId="{20AFD678-F245-4DBB-A2FE-98A97BE805FF}" dt="2023-01-09T15:35:23.854" v="326" actId="255"/>
          <ac:spMkLst>
            <pc:docMk/>
            <pc:sldMk cId="1807994524" sldId="343"/>
            <ac:spMk id="8" creationId="{1A40984B-B839-429B-8116-D7EB6E6DE258}"/>
          </ac:spMkLst>
        </pc:spChg>
      </pc:sldChg>
      <pc:sldChg chg="del">
        <pc:chgData name="Clark, Wendy" userId="dd9c811e-51f2-4850-89b9-2bba5b606b17" providerId="ADAL" clId="{20AFD678-F245-4DBB-A2FE-98A97BE805FF}" dt="2023-01-09T14:21:48.522" v="65" actId="47"/>
        <pc:sldMkLst>
          <pc:docMk/>
          <pc:sldMk cId="1072609080" sldId="344"/>
        </pc:sldMkLst>
      </pc:sldChg>
      <pc:sldChg chg="del">
        <pc:chgData name="Clark, Wendy" userId="dd9c811e-51f2-4850-89b9-2bba5b606b17" providerId="ADAL" clId="{20AFD678-F245-4DBB-A2FE-98A97BE805FF}" dt="2023-01-09T14:21:57.337" v="80" actId="47"/>
        <pc:sldMkLst>
          <pc:docMk/>
          <pc:sldMk cId="95111128" sldId="345"/>
        </pc:sldMkLst>
      </pc:sldChg>
      <pc:sldChg chg="del">
        <pc:chgData name="Clark, Wendy" userId="dd9c811e-51f2-4850-89b9-2bba5b606b17" providerId="ADAL" clId="{20AFD678-F245-4DBB-A2FE-98A97BE805FF}" dt="2023-01-09T14:21:57.657" v="81" actId="47"/>
        <pc:sldMkLst>
          <pc:docMk/>
          <pc:sldMk cId="870731535" sldId="347"/>
        </pc:sldMkLst>
      </pc:sldChg>
      <pc:sldChg chg="del">
        <pc:chgData name="Clark, Wendy" userId="dd9c811e-51f2-4850-89b9-2bba5b606b17" providerId="ADAL" clId="{20AFD678-F245-4DBB-A2FE-98A97BE805FF}" dt="2023-01-09T14:21:59.097" v="85" actId="47"/>
        <pc:sldMkLst>
          <pc:docMk/>
          <pc:sldMk cId="922575152" sldId="348"/>
        </pc:sldMkLst>
      </pc:sldChg>
      <pc:sldChg chg="del">
        <pc:chgData name="Clark, Wendy" userId="dd9c811e-51f2-4850-89b9-2bba5b606b17" providerId="ADAL" clId="{20AFD678-F245-4DBB-A2FE-98A97BE805FF}" dt="2023-01-09T14:21:52.754" v="70" actId="47"/>
        <pc:sldMkLst>
          <pc:docMk/>
          <pc:sldMk cId="1784225425" sldId="349"/>
        </pc:sldMkLst>
      </pc:sldChg>
      <pc:sldChg chg="del">
        <pc:chgData name="Clark, Wendy" userId="dd9c811e-51f2-4850-89b9-2bba5b606b17" providerId="ADAL" clId="{20AFD678-F245-4DBB-A2FE-98A97BE805FF}" dt="2023-01-09T14:22:00.737" v="89" actId="47"/>
        <pc:sldMkLst>
          <pc:docMk/>
          <pc:sldMk cId="447792545" sldId="350"/>
        </pc:sldMkLst>
      </pc:sldChg>
      <pc:sldChg chg="del">
        <pc:chgData name="Clark, Wendy" userId="dd9c811e-51f2-4850-89b9-2bba5b606b17" providerId="ADAL" clId="{20AFD678-F245-4DBB-A2FE-98A97BE805FF}" dt="2023-01-09T14:22:00.956" v="90" actId="47"/>
        <pc:sldMkLst>
          <pc:docMk/>
          <pc:sldMk cId="1753233335" sldId="351"/>
        </pc:sldMkLst>
      </pc:sldChg>
      <pc:sldChg chg="del">
        <pc:chgData name="Clark, Wendy" userId="dd9c811e-51f2-4850-89b9-2bba5b606b17" providerId="ADAL" clId="{20AFD678-F245-4DBB-A2FE-98A97BE805FF}" dt="2023-01-09T14:21:59.428" v="86" actId="47"/>
        <pc:sldMkLst>
          <pc:docMk/>
          <pc:sldMk cId="1887183251" sldId="352"/>
        </pc:sldMkLst>
      </pc:sldChg>
      <pc:sldChg chg="del">
        <pc:chgData name="Clark, Wendy" userId="dd9c811e-51f2-4850-89b9-2bba5b606b17" providerId="ADAL" clId="{20AFD678-F245-4DBB-A2FE-98A97BE805FF}" dt="2023-01-09T14:21:14.534" v="60" actId="47"/>
        <pc:sldMkLst>
          <pc:docMk/>
          <pc:sldMk cId="11261245" sldId="353"/>
        </pc:sldMkLst>
      </pc:sldChg>
      <pc:sldChg chg="del">
        <pc:chgData name="Clark, Wendy" userId="dd9c811e-51f2-4850-89b9-2bba5b606b17" providerId="ADAL" clId="{20AFD678-F245-4DBB-A2FE-98A97BE805FF}" dt="2023-01-09T14:21:29.969" v="61" actId="47"/>
        <pc:sldMkLst>
          <pc:docMk/>
          <pc:sldMk cId="1454579430" sldId="354"/>
        </pc:sldMkLst>
      </pc:sldChg>
      <pc:sldChg chg="del">
        <pc:chgData name="Clark, Wendy" userId="dd9c811e-51f2-4850-89b9-2bba5b606b17" providerId="ADAL" clId="{20AFD678-F245-4DBB-A2FE-98A97BE805FF}" dt="2023-01-09T14:21:51.614" v="68" actId="47"/>
        <pc:sldMkLst>
          <pc:docMk/>
          <pc:sldMk cId="667963389" sldId="355"/>
        </pc:sldMkLst>
      </pc:sldChg>
      <pc:sldChg chg="del">
        <pc:chgData name="Clark, Wendy" userId="dd9c811e-51f2-4850-89b9-2bba5b606b17" providerId="ADAL" clId="{20AFD678-F245-4DBB-A2FE-98A97BE805FF}" dt="2023-01-09T14:21:52.271" v="69" actId="47"/>
        <pc:sldMkLst>
          <pc:docMk/>
          <pc:sldMk cId="966367947" sldId="356"/>
        </pc:sldMkLst>
      </pc:sldChg>
      <pc:sldChg chg="del">
        <pc:chgData name="Clark, Wendy" userId="dd9c811e-51f2-4850-89b9-2bba5b606b17" providerId="ADAL" clId="{20AFD678-F245-4DBB-A2FE-98A97BE805FF}" dt="2023-01-09T14:21:53.226" v="71" actId="47"/>
        <pc:sldMkLst>
          <pc:docMk/>
          <pc:sldMk cId="1033356076" sldId="357"/>
        </pc:sldMkLst>
      </pc:sldChg>
      <pc:sldChg chg="del">
        <pc:chgData name="Clark, Wendy" userId="dd9c811e-51f2-4850-89b9-2bba5b606b17" providerId="ADAL" clId="{20AFD678-F245-4DBB-A2FE-98A97BE805FF}" dt="2023-01-09T14:21:53.641" v="72" actId="47"/>
        <pc:sldMkLst>
          <pc:docMk/>
          <pc:sldMk cId="1876040813" sldId="358"/>
        </pc:sldMkLst>
      </pc:sldChg>
      <pc:sldChg chg="del">
        <pc:chgData name="Clark, Wendy" userId="dd9c811e-51f2-4850-89b9-2bba5b606b17" providerId="ADAL" clId="{20AFD678-F245-4DBB-A2FE-98A97BE805FF}" dt="2023-01-09T14:21:12.820" v="59" actId="47"/>
        <pc:sldMkLst>
          <pc:docMk/>
          <pc:sldMk cId="276224470" sldId="359"/>
        </pc:sldMkLst>
      </pc:sldChg>
      <pc:sldChg chg="del">
        <pc:chgData name="Clark, Wendy" userId="dd9c811e-51f2-4850-89b9-2bba5b606b17" providerId="ADAL" clId="{20AFD678-F245-4DBB-A2FE-98A97BE805FF}" dt="2023-01-09T14:22:10.176" v="111" actId="47"/>
        <pc:sldMkLst>
          <pc:docMk/>
          <pc:sldMk cId="1517513310" sldId="372"/>
        </pc:sldMkLst>
      </pc:sldChg>
      <pc:sldChg chg="del">
        <pc:chgData name="Clark, Wendy" userId="dd9c811e-51f2-4850-89b9-2bba5b606b17" providerId="ADAL" clId="{20AFD678-F245-4DBB-A2FE-98A97BE805FF}" dt="2023-01-09T14:22:01.166" v="91" actId="47"/>
        <pc:sldMkLst>
          <pc:docMk/>
          <pc:sldMk cId="1370760598" sldId="374"/>
        </pc:sldMkLst>
      </pc:sldChg>
      <pc:sldChg chg="del">
        <pc:chgData name="Clark, Wendy" userId="dd9c811e-51f2-4850-89b9-2bba5b606b17" providerId="ADAL" clId="{20AFD678-F245-4DBB-A2FE-98A97BE805FF}" dt="2023-01-09T14:22:04.039" v="96" actId="47"/>
        <pc:sldMkLst>
          <pc:docMk/>
          <pc:sldMk cId="2039922748" sldId="375"/>
        </pc:sldMkLst>
      </pc:sldChg>
      <pc:sldChg chg="del">
        <pc:chgData name="Clark, Wendy" userId="dd9c811e-51f2-4850-89b9-2bba5b606b17" providerId="ADAL" clId="{20AFD678-F245-4DBB-A2FE-98A97BE805FF}" dt="2023-01-09T14:22:06.423" v="102" actId="47"/>
        <pc:sldMkLst>
          <pc:docMk/>
          <pc:sldMk cId="1883090818" sldId="376"/>
        </pc:sldMkLst>
      </pc:sldChg>
      <pc:sldChg chg="del">
        <pc:chgData name="Clark, Wendy" userId="dd9c811e-51f2-4850-89b9-2bba5b606b17" providerId="ADAL" clId="{20AFD678-F245-4DBB-A2FE-98A97BE805FF}" dt="2023-01-09T14:22:08.972" v="109" actId="47"/>
        <pc:sldMkLst>
          <pc:docMk/>
          <pc:sldMk cId="1605716280" sldId="380"/>
        </pc:sldMkLst>
      </pc:sldChg>
      <pc:sldChg chg="del">
        <pc:chgData name="Clark, Wendy" userId="dd9c811e-51f2-4850-89b9-2bba5b606b17" providerId="ADAL" clId="{20AFD678-F245-4DBB-A2FE-98A97BE805FF}" dt="2023-01-09T14:22:09.823" v="110" actId="47"/>
        <pc:sldMkLst>
          <pc:docMk/>
          <pc:sldMk cId="697504236" sldId="382"/>
        </pc:sldMkLst>
      </pc:sldChg>
      <pc:sldChg chg="del">
        <pc:chgData name="Clark, Wendy" userId="dd9c811e-51f2-4850-89b9-2bba5b606b17" providerId="ADAL" clId="{20AFD678-F245-4DBB-A2FE-98A97BE805FF}" dt="2023-01-09T14:21:55.806" v="76" actId="47"/>
        <pc:sldMkLst>
          <pc:docMk/>
          <pc:sldMk cId="2093702719" sldId="383"/>
        </pc:sldMkLst>
      </pc:sldChg>
      <pc:sldChg chg="del">
        <pc:chgData name="Clark, Wendy" userId="dd9c811e-51f2-4850-89b9-2bba5b606b17" providerId="ADAL" clId="{20AFD678-F245-4DBB-A2FE-98A97BE805FF}" dt="2023-01-09T14:21:55.404" v="75" actId="47"/>
        <pc:sldMkLst>
          <pc:docMk/>
          <pc:sldMk cId="1211131859" sldId="384"/>
        </pc:sldMkLst>
      </pc:sldChg>
      <pc:sldChg chg="del">
        <pc:chgData name="Clark, Wendy" userId="dd9c811e-51f2-4850-89b9-2bba5b606b17" providerId="ADAL" clId="{20AFD678-F245-4DBB-A2FE-98A97BE805FF}" dt="2023-01-09T14:21:56.190" v="77" actId="47"/>
        <pc:sldMkLst>
          <pc:docMk/>
          <pc:sldMk cId="647974355" sldId="385"/>
        </pc:sldMkLst>
      </pc:sldChg>
      <pc:sldChg chg="del">
        <pc:chgData name="Clark, Wendy" userId="dd9c811e-51f2-4850-89b9-2bba5b606b17" providerId="ADAL" clId="{20AFD678-F245-4DBB-A2FE-98A97BE805FF}" dt="2023-01-09T14:21:58.461" v="83" actId="47"/>
        <pc:sldMkLst>
          <pc:docMk/>
          <pc:sldMk cId="615410548" sldId="386"/>
        </pc:sldMkLst>
      </pc:sldChg>
      <pc:sldChg chg="del">
        <pc:chgData name="Clark, Wendy" userId="dd9c811e-51f2-4850-89b9-2bba5b606b17" providerId="ADAL" clId="{20AFD678-F245-4DBB-A2FE-98A97BE805FF}" dt="2023-01-09T14:22:02.054" v="93" actId="47"/>
        <pc:sldMkLst>
          <pc:docMk/>
          <pc:sldMk cId="1159043146" sldId="389"/>
        </pc:sldMkLst>
      </pc:sldChg>
      <pc:sldChg chg="del">
        <pc:chgData name="Clark, Wendy" userId="dd9c811e-51f2-4850-89b9-2bba5b606b17" providerId="ADAL" clId="{20AFD678-F245-4DBB-A2FE-98A97BE805FF}" dt="2023-01-09T14:22:02.332" v="94" actId="47"/>
        <pc:sldMkLst>
          <pc:docMk/>
          <pc:sldMk cId="840487502" sldId="390"/>
        </pc:sldMkLst>
      </pc:sldChg>
      <pc:sldChg chg="del">
        <pc:chgData name="Clark, Wendy" userId="dd9c811e-51f2-4850-89b9-2bba5b606b17" providerId="ADAL" clId="{20AFD678-F245-4DBB-A2FE-98A97BE805FF}" dt="2023-01-09T14:22:00.211" v="88" actId="47"/>
        <pc:sldMkLst>
          <pc:docMk/>
          <pc:sldMk cId="1752548462" sldId="391"/>
        </pc:sldMkLst>
      </pc:sldChg>
      <pc:sldChg chg="del">
        <pc:chgData name="Clark, Wendy" userId="dd9c811e-51f2-4850-89b9-2bba5b606b17" providerId="ADAL" clId="{20AFD678-F245-4DBB-A2FE-98A97BE805FF}" dt="2023-01-09T14:21:59.716" v="87" actId="47"/>
        <pc:sldMkLst>
          <pc:docMk/>
          <pc:sldMk cId="1593824000" sldId="393"/>
        </pc:sldMkLst>
      </pc:sldChg>
      <pc:sldChg chg="del">
        <pc:chgData name="Clark, Wendy" userId="dd9c811e-51f2-4850-89b9-2bba5b606b17" providerId="ADAL" clId="{20AFD678-F245-4DBB-A2FE-98A97BE805FF}" dt="2023-01-09T14:22:01.344" v="92" actId="47"/>
        <pc:sldMkLst>
          <pc:docMk/>
          <pc:sldMk cId="2025267916" sldId="395"/>
        </pc:sldMkLst>
      </pc:sldChg>
      <pc:sldChg chg="del">
        <pc:chgData name="Clark, Wendy" userId="dd9c811e-51f2-4850-89b9-2bba5b606b17" providerId="ADAL" clId="{20AFD678-F245-4DBB-A2FE-98A97BE805FF}" dt="2023-01-09T14:21:58.826" v="84" actId="47"/>
        <pc:sldMkLst>
          <pc:docMk/>
          <pc:sldMk cId="253473196" sldId="396"/>
        </pc:sldMkLst>
      </pc:sldChg>
      <pc:sldChg chg="del">
        <pc:chgData name="Clark, Wendy" userId="dd9c811e-51f2-4850-89b9-2bba5b606b17" providerId="ADAL" clId="{20AFD678-F245-4DBB-A2FE-98A97BE805FF}" dt="2023-01-09T14:22:06.787" v="103" actId="47"/>
        <pc:sldMkLst>
          <pc:docMk/>
          <pc:sldMk cId="1928702891" sldId="397"/>
        </pc:sldMkLst>
      </pc:sldChg>
      <pc:sldChg chg="del">
        <pc:chgData name="Clark, Wendy" userId="dd9c811e-51f2-4850-89b9-2bba5b606b17" providerId="ADAL" clId="{20AFD678-F245-4DBB-A2FE-98A97BE805FF}" dt="2023-01-09T14:22:07.467" v="104" actId="47"/>
        <pc:sldMkLst>
          <pc:docMk/>
          <pc:sldMk cId="1241170411" sldId="401"/>
        </pc:sldMkLst>
      </pc:sldChg>
      <pc:sldChg chg="del">
        <pc:chgData name="Clark, Wendy" userId="dd9c811e-51f2-4850-89b9-2bba5b606b17" providerId="ADAL" clId="{20AFD678-F245-4DBB-A2FE-98A97BE805FF}" dt="2023-01-09T14:22:07.695" v="105" actId="47"/>
        <pc:sldMkLst>
          <pc:docMk/>
          <pc:sldMk cId="56256873" sldId="402"/>
        </pc:sldMkLst>
      </pc:sldChg>
      <pc:sldChg chg="del">
        <pc:chgData name="Clark, Wendy" userId="dd9c811e-51f2-4850-89b9-2bba5b606b17" providerId="ADAL" clId="{20AFD678-F245-4DBB-A2FE-98A97BE805FF}" dt="2023-01-09T14:22:07.971" v="106" actId="47"/>
        <pc:sldMkLst>
          <pc:docMk/>
          <pc:sldMk cId="1379266489" sldId="403"/>
        </pc:sldMkLst>
      </pc:sldChg>
      <pc:sldChg chg="del">
        <pc:chgData name="Clark, Wendy" userId="dd9c811e-51f2-4850-89b9-2bba5b606b17" providerId="ADAL" clId="{20AFD678-F245-4DBB-A2FE-98A97BE805FF}" dt="2023-01-09T14:22:08.295" v="107" actId="47"/>
        <pc:sldMkLst>
          <pc:docMk/>
          <pc:sldMk cId="2146865358" sldId="404"/>
        </pc:sldMkLst>
      </pc:sldChg>
      <pc:sldChg chg="del">
        <pc:chgData name="Clark, Wendy" userId="dd9c811e-51f2-4850-89b9-2bba5b606b17" providerId="ADAL" clId="{20AFD678-F245-4DBB-A2FE-98A97BE805FF}" dt="2023-01-09T14:20:22.711" v="4" actId="47"/>
        <pc:sldMkLst>
          <pc:docMk/>
          <pc:sldMk cId="920324586" sldId="405"/>
        </pc:sldMkLst>
      </pc:sldChg>
      <pc:sldChg chg="del">
        <pc:chgData name="Clark, Wendy" userId="dd9c811e-51f2-4850-89b9-2bba5b606b17" providerId="ADAL" clId="{20AFD678-F245-4DBB-A2FE-98A97BE805FF}" dt="2023-01-09T14:20:23.981" v="6" actId="47"/>
        <pc:sldMkLst>
          <pc:docMk/>
          <pc:sldMk cId="1091314263" sldId="406"/>
        </pc:sldMkLst>
      </pc:sldChg>
      <pc:sldChg chg="del">
        <pc:chgData name="Clark, Wendy" userId="dd9c811e-51f2-4850-89b9-2bba5b606b17" providerId="ADAL" clId="{20AFD678-F245-4DBB-A2FE-98A97BE805FF}" dt="2023-01-09T14:20:21.509" v="2" actId="47"/>
        <pc:sldMkLst>
          <pc:docMk/>
          <pc:sldMk cId="1257270077" sldId="409"/>
        </pc:sldMkLst>
      </pc:sldChg>
      <pc:sldChg chg="del">
        <pc:chgData name="Clark, Wendy" userId="dd9c811e-51f2-4850-89b9-2bba5b606b17" providerId="ADAL" clId="{20AFD678-F245-4DBB-A2FE-98A97BE805FF}" dt="2023-01-09T14:20:24.638" v="7" actId="47"/>
        <pc:sldMkLst>
          <pc:docMk/>
          <pc:sldMk cId="58343498" sldId="410"/>
        </pc:sldMkLst>
      </pc:sldChg>
      <pc:sldChg chg="del">
        <pc:chgData name="Clark, Wendy" userId="dd9c811e-51f2-4850-89b9-2bba5b606b17" providerId="ADAL" clId="{20AFD678-F245-4DBB-A2FE-98A97BE805FF}" dt="2023-01-09T14:21:30.640" v="62" actId="47"/>
        <pc:sldMkLst>
          <pc:docMk/>
          <pc:sldMk cId="1056088626" sldId="411"/>
        </pc:sldMkLst>
      </pc:sldChg>
      <pc:sldChg chg="del">
        <pc:chgData name="Clark, Wendy" userId="dd9c811e-51f2-4850-89b9-2bba5b606b17" providerId="ADAL" clId="{20AFD678-F245-4DBB-A2FE-98A97BE805FF}" dt="2023-01-09T14:21:54.429" v="73" actId="47"/>
        <pc:sldMkLst>
          <pc:docMk/>
          <pc:sldMk cId="1369566919" sldId="412"/>
        </pc:sldMkLst>
      </pc:sldChg>
      <pc:sldChg chg="del">
        <pc:chgData name="Clark, Wendy" userId="dd9c811e-51f2-4850-89b9-2bba5b606b17" providerId="ADAL" clId="{20AFD678-F245-4DBB-A2FE-98A97BE805FF}" dt="2023-01-09T14:21:56.557" v="78" actId="47"/>
        <pc:sldMkLst>
          <pc:docMk/>
          <pc:sldMk cId="1964870289" sldId="414"/>
        </pc:sldMkLst>
      </pc:sldChg>
      <pc:sldChg chg="del">
        <pc:chgData name="Clark, Wendy" userId="dd9c811e-51f2-4850-89b9-2bba5b606b17" providerId="ADAL" clId="{20AFD678-F245-4DBB-A2FE-98A97BE805FF}" dt="2023-01-09T14:21:56.936" v="79" actId="47"/>
        <pc:sldMkLst>
          <pc:docMk/>
          <pc:sldMk cId="476534608" sldId="416"/>
        </pc:sldMkLst>
      </pc:sldChg>
      <pc:sldChg chg="del">
        <pc:chgData name="Clark, Wendy" userId="dd9c811e-51f2-4850-89b9-2bba5b606b17" providerId="ADAL" clId="{20AFD678-F245-4DBB-A2FE-98A97BE805FF}" dt="2023-01-09T14:21:58.083" v="82" actId="47"/>
        <pc:sldMkLst>
          <pc:docMk/>
          <pc:sldMk cId="1011806022" sldId="417"/>
        </pc:sldMkLst>
      </pc:sldChg>
      <pc:sldChg chg="del">
        <pc:chgData name="Clark, Wendy" userId="dd9c811e-51f2-4850-89b9-2bba5b606b17" providerId="ADAL" clId="{20AFD678-F245-4DBB-A2FE-98A97BE805FF}" dt="2023-01-09T14:22:03.110" v="95" actId="47"/>
        <pc:sldMkLst>
          <pc:docMk/>
          <pc:sldMk cId="1648294808" sldId="418"/>
        </pc:sldMkLst>
      </pc:sldChg>
      <pc:sldChg chg="del">
        <pc:chgData name="Clark, Wendy" userId="dd9c811e-51f2-4850-89b9-2bba5b606b17" providerId="ADAL" clId="{20AFD678-F245-4DBB-A2FE-98A97BE805FF}" dt="2023-01-09T14:22:04.360" v="97" actId="47"/>
        <pc:sldMkLst>
          <pc:docMk/>
          <pc:sldMk cId="1910169135" sldId="419"/>
        </pc:sldMkLst>
      </pc:sldChg>
      <pc:sldChg chg="del">
        <pc:chgData name="Clark, Wendy" userId="dd9c811e-51f2-4850-89b9-2bba5b606b17" providerId="ADAL" clId="{20AFD678-F245-4DBB-A2FE-98A97BE805FF}" dt="2023-01-09T14:22:05.094" v="98" actId="47"/>
        <pc:sldMkLst>
          <pc:docMk/>
          <pc:sldMk cId="1817886298" sldId="421"/>
        </pc:sldMkLst>
      </pc:sldChg>
      <pc:sldChg chg="del">
        <pc:chgData name="Clark, Wendy" userId="dd9c811e-51f2-4850-89b9-2bba5b606b17" providerId="ADAL" clId="{20AFD678-F245-4DBB-A2FE-98A97BE805FF}" dt="2023-01-09T14:22:05.306" v="99" actId="47"/>
        <pc:sldMkLst>
          <pc:docMk/>
          <pc:sldMk cId="83934800" sldId="422"/>
        </pc:sldMkLst>
      </pc:sldChg>
      <pc:sldChg chg="del">
        <pc:chgData name="Clark, Wendy" userId="dd9c811e-51f2-4850-89b9-2bba5b606b17" providerId="ADAL" clId="{20AFD678-F245-4DBB-A2FE-98A97BE805FF}" dt="2023-01-09T14:22:05.661" v="100" actId="47"/>
        <pc:sldMkLst>
          <pc:docMk/>
          <pc:sldMk cId="373009010" sldId="423"/>
        </pc:sldMkLst>
      </pc:sldChg>
      <pc:sldChg chg="del">
        <pc:chgData name="Clark, Wendy" userId="dd9c811e-51f2-4850-89b9-2bba5b606b17" providerId="ADAL" clId="{20AFD678-F245-4DBB-A2FE-98A97BE805FF}" dt="2023-01-09T14:22:06.188" v="101" actId="47"/>
        <pc:sldMkLst>
          <pc:docMk/>
          <pc:sldMk cId="552839090" sldId="424"/>
        </pc:sldMkLst>
      </pc:sldChg>
      <pc:sldChg chg="del">
        <pc:chgData name="Clark, Wendy" userId="dd9c811e-51f2-4850-89b9-2bba5b606b17" providerId="ADAL" clId="{20AFD678-F245-4DBB-A2FE-98A97BE805FF}" dt="2023-01-09T14:20:20.208" v="0" actId="47"/>
        <pc:sldMkLst>
          <pc:docMk/>
          <pc:sldMk cId="1117095562" sldId="430"/>
        </pc:sldMkLst>
      </pc:sldChg>
      <pc:sldChg chg="del">
        <pc:chgData name="Clark, Wendy" userId="dd9c811e-51f2-4850-89b9-2bba5b606b17" providerId="ADAL" clId="{20AFD678-F245-4DBB-A2FE-98A97BE805FF}" dt="2023-01-09T14:21:34.286" v="64" actId="47"/>
        <pc:sldMkLst>
          <pc:docMk/>
          <pc:sldMk cId="2547681644" sldId="431"/>
        </pc:sldMkLst>
      </pc:sldChg>
      <pc:sldChg chg="del">
        <pc:chgData name="Clark, Wendy" userId="dd9c811e-51f2-4850-89b9-2bba5b606b17" providerId="ADAL" clId="{20AFD678-F245-4DBB-A2FE-98A97BE805FF}" dt="2023-01-09T14:21:33.286" v="63" actId="47"/>
        <pc:sldMkLst>
          <pc:docMk/>
          <pc:sldMk cId="3921528073" sldId="432"/>
        </pc:sldMkLst>
      </pc:sldChg>
      <pc:sldChg chg="del">
        <pc:chgData name="Clark, Wendy" userId="dd9c811e-51f2-4850-89b9-2bba5b606b17" providerId="ADAL" clId="{20AFD678-F245-4DBB-A2FE-98A97BE805FF}" dt="2023-01-09T14:21:55.056" v="74" actId="47"/>
        <pc:sldMkLst>
          <pc:docMk/>
          <pc:sldMk cId="4086345032" sldId="433"/>
        </pc:sldMkLst>
      </pc:sldChg>
      <pc:sldChg chg="del">
        <pc:chgData name="Clark, Wendy" userId="dd9c811e-51f2-4850-89b9-2bba5b606b17" providerId="ADAL" clId="{20AFD678-F245-4DBB-A2FE-98A97BE805FF}" dt="2023-01-09T14:20:27.452" v="9" actId="47"/>
        <pc:sldMkLst>
          <pc:docMk/>
          <pc:sldMk cId="2217569385" sldId="434"/>
        </pc:sldMkLst>
      </pc:sldChg>
      <pc:sldChg chg="del">
        <pc:chgData name="Clark, Wendy" userId="dd9c811e-51f2-4850-89b9-2bba5b606b17" providerId="ADAL" clId="{20AFD678-F245-4DBB-A2FE-98A97BE805FF}" dt="2023-01-09T14:21:48.836" v="66" actId="47"/>
        <pc:sldMkLst>
          <pc:docMk/>
          <pc:sldMk cId="2662772943" sldId="435"/>
        </pc:sldMkLst>
      </pc:sldChg>
      <pc:sldChg chg="del">
        <pc:chgData name="Clark, Wendy" userId="dd9c811e-51f2-4850-89b9-2bba5b606b17" providerId="ADAL" clId="{20AFD678-F245-4DBB-A2FE-98A97BE805FF}" dt="2023-01-09T15:10:31.387" v="286" actId="47"/>
        <pc:sldMkLst>
          <pc:docMk/>
          <pc:sldMk cId="181516496" sldId="436"/>
        </pc:sldMkLst>
      </pc:sldChg>
      <pc:sldChg chg="add del">
        <pc:chgData name="Clark, Wendy" userId="dd9c811e-51f2-4850-89b9-2bba5b606b17" providerId="ADAL" clId="{20AFD678-F245-4DBB-A2FE-98A97BE805FF}" dt="2023-01-09T15:10:35.422" v="288" actId="47"/>
        <pc:sldMkLst>
          <pc:docMk/>
          <pc:sldMk cId="3911551333" sldId="437"/>
        </pc:sldMkLst>
      </pc:sldChg>
      <pc:sldChg chg="del">
        <pc:chgData name="Clark, Wendy" userId="dd9c811e-51f2-4850-89b9-2bba5b606b17" providerId="ADAL" clId="{20AFD678-F245-4DBB-A2FE-98A97BE805FF}" dt="2023-01-09T14:22:08.522" v="108" actId="47"/>
        <pc:sldMkLst>
          <pc:docMk/>
          <pc:sldMk cId="1292141355" sldId="438"/>
        </pc:sldMkLst>
      </pc:sldChg>
      <pc:sldChg chg="addSp delSp modSp add mod">
        <pc:chgData name="Clark, Wendy" userId="dd9c811e-51f2-4850-89b9-2bba5b606b17" providerId="ADAL" clId="{20AFD678-F245-4DBB-A2FE-98A97BE805FF}" dt="2023-01-09T15:35:13.035" v="325" actId="255"/>
        <pc:sldMkLst>
          <pc:docMk/>
          <pc:sldMk cId="1768125338" sldId="438"/>
        </pc:sldMkLst>
        <pc:spChg chg="mod">
          <ac:chgData name="Clark, Wendy" userId="dd9c811e-51f2-4850-89b9-2bba5b606b17" providerId="ADAL" clId="{20AFD678-F245-4DBB-A2FE-98A97BE805FF}" dt="2023-01-09T14:23:09.820" v="149" actId="20577"/>
          <ac:spMkLst>
            <pc:docMk/>
            <pc:sldMk cId="1768125338" sldId="438"/>
            <ac:spMk id="2" creationId="{00000000-0000-0000-0000-000000000000}"/>
          </ac:spMkLst>
        </pc:spChg>
        <pc:spChg chg="del">
          <ac:chgData name="Clark, Wendy" userId="dd9c811e-51f2-4850-89b9-2bba5b606b17" providerId="ADAL" clId="{20AFD678-F245-4DBB-A2FE-98A97BE805FF}" dt="2023-01-09T14:23:17.038" v="150" actId="478"/>
          <ac:spMkLst>
            <pc:docMk/>
            <pc:sldMk cId="1768125338" sldId="438"/>
            <ac:spMk id="8" creationId="{1A40984B-B839-429B-8116-D7EB6E6DE258}"/>
          </ac:spMkLst>
        </pc:spChg>
        <pc:graphicFrameChg chg="add mod modGraphic">
          <ac:chgData name="Clark, Wendy" userId="dd9c811e-51f2-4850-89b9-2bba5b606b17" providerId="ADAL" clId="{20AFD678-F245-4DBB-A2FE-98A97BE805FF}" dt="2023-01-09T15:35:13.035" v="325" actId="255"/>
          <ac:graphicFrameMkLst>
            <pc:docMk/>
            <pc:sldMk cId="1768125338" sldId="438"/>
            <ac:graphicFrameMk id="4" creationId="{4AD43480-49AF-4936-A209-4F15022C4013}"/>
          </ac:graphicFrameMkLst>
        </pc:graphicFrameChg>
      </pc:sldChg>
      <pc:sldChg chg="addSp delSp modSp add mod">
        <pc:chgData name="Clark, Wendy" userId="dd9c811e-51f2-4850-89b9-2bba5b606b17" providerId="ADAL" clId="{20AFD678-F245-4DBB-A2FE-98A97BE805FF}" dt="2023-01-09T15:34:59.141" v="324" actId="14100"/>
        <pc:sldMkLst>
          <pc:docMk/>
          <pc:sldMk cId="480401992" sldId="439"/>
        </pc:sldMkLst>
        <pc:spChg chg="mod">
          <ac:chgData name="Clark, Wendy" userId="dd9c811e-51f2-4850-89b9-2bba5b606b17" providerId="ADAL" clId="{20AFD678-F245-4DBB-A2FE-98A97BE805FF}" dt="2023-01-09T14:36:52.214" v="285" actId="33524"/>
          <ac:spMkLst>
            <pc:docMk/>
            <pc:sldMk cId="480401992" sldId="439"/>
            <ac:spMk id="2" creationId="{00000000-0000-0000-0000-000000000000}"/>
          </ac:spMkLst>
        </pc:spChg>
        <pc:graphicFrameChg chg="del">
          <ac:chgData name="Clark, Wendy" userId="dd9c811e-51f2-4850-89b9-2bba5b606b17" providerId="ADAL" clId="{20AFD678-F245-4DBB-A2FE-98A97BE805FF}" dt="2023-01-09T14:24:47.366" v="183" actId="478"/>
          <ac:graphicFrameMkLst>
            <pc:docMk/>
            <pc:sldMk cId="480401992" sldId="439"/>
            <ac:graphicFrameMk id="4" creationId="{4AD43480-49AF-4936-A209-4F15022C4013}"/>
          </ac:graphicFrameMkLst>
        </pc:graphicFrameChg>
        <pc:graphicFrameChg chg="add mod modGraphic">
          <ac:chgData name="Clark, Wendy" userId="dd9c811e-51f2-4850-89b9-2bba5b606b17" providerId="ADAL" clId="{20AFD678-F245-4DBB-A2FE-98A97BE805FF}" dt="2023-01-09T15:34:59.141" v="324" actId="14100"/>
          <ac:graphicFrameMkLst>
            <pc:docMk/>
            <pc:sldMk cId="480401992" sldId="439"/>
            <ac:graphicFrameMk id="5" creationId="{7D0CB3E5-B139-4DE7-965B-3A59638FCA80}"/>
          </ac:graphicFrameMkLst>
        </pc:graphicFrameChg>
      </pc:sldChg>
      <pc:sldChg chg="del">
        <pc:chgData name="Clark, Wendy" userId="dd9c811e-51f2-4850-89b9-2bba5b606b17" providerId="ADAL" clId="{20AFD678-F245-4DBB-A2FE-98A97BE805FF}" dt="2023-01-09T14:22:10.300" v="112" actId="47"/>
        <pc:sldMkLst>
          <pc:docMk/>
          <pc:sldMk cId="1402976894" sldId="439"/>
        </pc:sldMkLst>
      </pc:sldChg>
      <pc:sldChg chg="addSp delSp modSp add mod">
        <pc:chgData name="Clark, Wendy" userId="dd9c811e-51f2-4850-89b9-2bba5b606b17" providerId="ADAL" clId="{20AFD678-F245-4DBB-A2FE-98A97BE805FF}" dt="2023-01-09T15:34:18.173" v="317" actId="255"/>
        <pc:sldMkLst>
          <pc:docMk/>
          <pc:sldMk cId="1956647703" sldId="440"/>
        </pc:sldMkLst>
        <pc:spChg chg="mod">
          <ac:chgData name="Clark, Wendy" userId="dd9c811e-51f2-4850-89b9-2bba5b606b17" providerId="ADAL" clId="{20AFD678-F245-4DBB-A2FE-98A97BE805FF}" dt="2023-01-09T14:25:32.612" v="211" actId="20577"/>
          <ac:spMkLst>
            <pc:docMk/>
            <pc:sldMk cId="1956647703" sldId="440"/>
            <ac:spMk id="2" creationId="{00000000-0000-0000-0000-000000000000}"/>
          </ac:spMkLst>
        </pc:spChg>
        <pc:spChg chg="add mod">
          <ac:chgData name="Clark, Wendy" userId="dd9c811e-51f2-4850-89b9-2bba5b606b17" providerId="ADAL" clId="{20AFD678-F245-4DBB-A2FE-98A97BE805FF}" dt="2023-01-09T15:34:18.173" v="317" actId="255"/>
          <ac:spMkLst>
            <pc:docMk/>
            <pc:sldMk cId="1956647703" sldId="440"/>
            <ac:spMk id="4" creationId="{1DAB8C89-38A2-4A36-89E0-6B1A498A888B}"/>
          </ac:spMkLst>
        </pc:spChg>
        <pc:graphicFrameChg chg="del">
          <ac:chgData name="Clark, Wendy" userId="dd9c811e-51f2-4850-89b9-2bba5b606b17" providerId="ADAL" clId="{20AFD678-F245-4DBB-A2FE-98A97BE805FF}" dt="2023-01-09T14:25:36.869" v="212" actId="478"/>
          <ac:graphicFrameMkLst>
            <pc:docMk/>
            <pc:sldMk cId="1956647703" sldId="440"/>
            <ac:graphicFrameMk id="5" creationId="{7D0CB3E5-B139-4DE7-965B-3A59638FCA80}"/>
          </ac:graphicFrameMkLst>
        </pc:graphicFrameChg>
      </pc:sldChg>
      <pc:sldChg chg="del">
        <pc:chgData name="Clark, Wendy" userId="dd9c811e-51f2-4850-89b9-2bba5b606b17" providerId="ADAL" clId="{20AFD678-F245-4DBB-A2FE-98A97BE805FF}" dt="2023-01-09T14:20:20.897" v="1" actId="47"/>
        <pc:sldMkLst>
          <pc:docMk/>
          <pc:sldMk cId="601501092" sldId="441"/>
        </pc:sldMkLst>
      </pc:sldChg>
      <pc:sldChg chg="addSp delSp modSp add mod">
        <pc:chgData name="Clark, Wendy" userId="dd9c811e-51f2-4850-89b9-2bba5b606b17" providerId="ADAL" clId="{20AFD678-F245-4DBB-A2FE-98A97BE805FF}" dt="2023-01-09T15:33:18.845" v="314" actId="255"/>
        <pc:sldMkLst>
          <pc:docMk/>
          <pc:sldMk cId="1785000486" sldId="441"/>
        </pc:sldMkLst>
        <pc:spChg chg="mod">
          <ac:chgData name="Clark, Wendy" userId="dd9c811e-51f2-4850-89b9-2bba5b606b17" providerId="ADAL" clId="{20AFD678-F245-4DBB-A2FE-98A97BE805FF}" dt="2023-01-09T14:26:28.548" v="240" actId="20577"/>
          <ac:spMkLst>
            <pc:docMk/>
            <pc:sldMk cId="1785000486" sldId="441"/>
            <ac:spMk id="2" creationId="{00000000-0000-0000-0000-000000000000}"/>
          </ac:spMkLst>
        </pc:spChg>
        <pc:spChg chg="del">
          <ac:chgData name="Clark, Wendy" userId="dd9c811e-51f2-4850-89b9-2bba5b606b17" providerId="ADAL" clId="{20AFD678-F245-4DBB-A2FE-98A97BE805FF}" dt="2023-01-09T14:29:56.827" v="241" actId="478"/>
          <ac:spMkLst>
            <pc:docMk/>
            <pc:sldMk cId="1785000486" sldId="441"/>
            <ac:spMk id="4" creationId="{1DAB8C89-38A2-4A36-89E0-6B1A498A888B}"/>
          </ac:spMkLst>
        </pc:spChg>
        <pc:spChg chg="add mod">
          <ac:chgData name="Clark, Wendy" userId="dd9c811e-51f2-4850-89b9-2bba5b606b17" providerId="ADAL" clId="{20AFD678-F245-4DBB-A2FE-98A97BE805FF}" dt="2023-01-09T15:33:18.845" v="314" actId="255"/>
          <ac:spMkLst>
            <pc:docMk/>
            <pc:sldMk cId="1785000486" sldId="441"/>
            <ac:spMk id="5" creationId="{A644AD3D-35CF-4815-9884-B4514CB2AFC8}"/>
          </ac:spMkLst>
        </pc:spChg>
      </pc:sldChg>
      <pc:sldChg chg="del">
        <pc:chgData name="Clark, Wendy" userId="dd9c811e-51f2-4850-89b9-2bba5b606b17" providerId="ADAL" clId="{20AFD678-F245-4DBB-A2FE-98A97BE805FF}" dt="2023-01-09T14:22:10.533" v="113" actId="47"/>
        <pc:sldMkLst>
          <pc:docMk/>
          <pc:sldMk cId="900007411" sldId="442"/>
        </pc:sldMkLst>
      </pc:sldChg>
      <pc:sldChg chg="addSp delSp modSp add mod">
        <pc:chgData name="Clark, Wendy" userId="dd9c811e-51f2-4850-89b9-2bba5b606b17" providerId="ADAL" clId="{20AFD678-F245-4DBB-A2FE-98A97BE805FF}" dt="2023-01-09T15:31:36.700" v="307" actId="403"/>
        <pc:sldMkLst>
          <pc:docMk/>
          <pc:sldMk cId="3871293660" sldId="442"/>
        </pc:sldMkLst>
        <pc:spChg chg="add mod">
          <ac:chgData name="Clark, Wendy" userId="dd9c811e-51f2-4850-89b9-2bba5b606b17" providerId="ADAL" clId="{20AFD678-F245-4DBB-A2FE-98A97BE805FF}" dt="2023-01-09T15:31:36.700" v="307" actId="403"/>
          <ac:spMkLst>
            <pc:docMk/>
            <pc:sldMk cId="3871293660" sldId="442"/>
            <ac:spMk id="4" creationId="{04D162CF-C05F-4A7B-B06A-57FC7B2D2D96}"/>
          </ac:spMkLst>
        </pc:spChg>
        <pc:spChg chg="del">
          <ac:chgData name="Clark, Wendy" userId="dd9c811e-51f2-4850-89b9-2bba5b606b17" providerId="ADAL" clId="{20AFD678-F245-4DBB-A2FE-98A97BE805FF}" dt="2023-01-09T14:35:26.956" v="245" actId="478"/>
          <ac:spMkLst>
            <pc:docMk/>
            <pc:sldMk cId="3871293660" sldId="442"/>
            <ac:spMk id="5" creationId="{A644AD3D-35CF-4815-9884-B4514CB2AFC8}"/>
          </ac:spMkLst>
        </pc:spChg>
      </pc:sldChg>
      <pc:sldChg chg="del">
        <pc:chgData name="Clark, Wendy" userId="dd9c811e-51f2-4850-89b9-2bba5b606b17" providerId="ADAL" clId="{20AFD678-F245-4DBB-A2FE-98A97BE805FF}" dt="2023-01-09T14:22:11.219" v="114" actId="47"/>
        <pc:sldMkLst>
          <pc:docMk/>
          <pc:sldMk cId="147650253" sldId="443"/>
        </pc:sldMkLst>
      </pc:sldChg>
      <pc:sldChg chg="addSp delSp modSp add mod">
        <pc:chgData name="Clark, Wendy" userId="dd9c811e-51f2-4850-89b9-2bba5b606b17" providerId="ADAL" clId="{20AFD678-F245-4DBB-A2FE-98A97BE805FF}" dt="2023-01-09T15:32:26.147" v="313" actId="255"/>
        <pc:sldMkLst>
          <pc:docMk/>
          <pc:sldMk cId="1288717251" sldId="443"/>
        </pc:sldMkLst>
        <pc:spChg chg="mod">
          <ac:chgData name="Clark, Wendy" userId="dd9c811e-51f2-4850-89b9-2bba5b606b17" providerId="ADAL" clId="{20AFD678-F245-4DBB-A2FE-98A97BE805FF}" dt="2023-01-09T14:35:58.685" v="265" actId="6549"/>
          <ac:spMkLst>
            <pc:docMk/>
            <pc:sldMk cId="1288717251" sldId="443"/>
            <ac:spMk id="2" creationId="{00000000-0000-0000-0000-000000000000}"/>
          </ac:spMkLst>
        </pc:spChg>
        <pc:spChg chg="del">
          <ac:chgData name="Clark, Wendy" userId="dd9c811e-51f2-4850-89b9-2bba5b606b17" providerId="ADAL" clId="{20AFD678-F245-4DBB-A2FE-98A97BE805FF}" dt="2023-01-09T14:35:48.930" v="249" actId="478"/>
          <ac:spMkLst>
            <pc:docMk/>
            <pc:sldMk cId="1288717251" sldId="443"/>
            <ac:spMk id="4" creationId="{04D162CF-C05F-4A7B-B06A-57FC7B2D2D96}"/>
          </ac:spMkLst>
        </pc:spChg>
        <pc:spChg chg="add mod">
          <ac:chgData name="Clark, Wendy" userId="dd9c811e-51f2-4850-89b9-2bba5b606b17" providerId="ADAL" clId="{20AFD678-F245-4DBB-A2FE-98A97BE805FF}" dt="2023-01-09T15:32:26.147" v="313" actId="255"/>
          <ac:spMkLst>
            <pc:docMk/>
            <pc:sldMk cId="1288717251" sldId="443"/>
            <ac:spMk id="5" creationId="{2A51089E-4398-4CD0-ABEC-86798BEDC122}"/>
          </ac:spMkLst>
        </pc:spChg>
      </pc:sldChg>
      <pc:sldChg chg="del">
        <pc:chgData name="Clark, Wendy" userId="dd9c811e-51f2-4850-89b9-2bba5b606b17" providerId="ADAL" clId="{20AFD678-F245-4DBB-A2FE-98A97BE805FF}" dt="2023-01-09T14:21:49.230" v="67" actId="47"/>
        <pc:sldMkLst>
          <pc:docMk/>
          <pc:sldMk cId="2033406981" sldId="44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1AEF-3112-6549-914A-E0D9B60F40EA}" type="datetimeFigureOut">
              <a:rPr lang="en-US" sz="1000" smtClean="0">
                <a:latin typeface="Arial" charset="0"/>
                <a:cs typeface="Arial" charset="0"/>
              </a:rPr>
              <a:t>1/9/2023</a:t>
            </a:fld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93638-C25A-9844-8D5B-B0309EC5F961}" type="slidenum">
              <a:rPr lang="en-US" sz="1000" smtClean="0">
                <a:latin typeface="Arial" charset="0"/>
                <a:cs typeface="Arial" charset="0"/>
              </a:rPr>
              <a:t>‹#›</a:t>
            </a:fld>
            <a:endParaRPr lang="en-US" sz="10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834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 b="0" i="0">
                <a:latin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 b="0" i="0">
                <a:latin typeface="Arial" charset="0"/>
                <a:cs typeface="Arial" charset="0"/>
              </a:defRPr>
            </a:lvl1pPr>
          </a:lstStyle>
          <a:p>
            <a:fld id="{EC2C7003-A6A9-A249-88AD-8CFDA7DED64B}" type="datetimeFigureOut">
              <a:rPr lang="en-US" smtClean="0"/>
              <a:pPr/>
              <a:t>1/9/2023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0" i="0">
                <a:latin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 b="0" i="0">
                <a:latin typeface="Arial" charset="0"/>
                <a:cs typeface="Arial" charset="0"/>
              </a:defRPr>
            </a:lvl1pPr>
          </a:lstStyle>
          <a:p>
            <a:fld id="{50AD15A5-6128-B84F-818D-8AA5BDD9AF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6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eaLnBrk="1" latinLnBrk="0" hangingPunct="1">
      <a:defRPr sz="1200" b="0" i="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57338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613" y="3987483"/>
            <a:ext cx="679435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613" y="5345291"/>
            <a:ext cx="5193792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57338" y="0"/>
            <a:ext cx="455612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5764" y="0"/>
            <a:ext cx="1373061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46150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50388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7762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50388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93457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4245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/>
            </a:lvl3pPr>
            <a:lvl4pPr marL="398463" indent="-200025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First Level 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28868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42450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68" indent="-200025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336" indent="-201168">
              <a:defRPr sz="16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SUBHEADER</a:t>
            </a:r>
          </a:p>
          <a:p>
            <a:pPr lvl="2"/>
            <a:r>
              <a:rPr lang="en-US" dirty="0"/>
              <a:t>First Level </a:t>
            </a:r>
          </a:p>
          <a:p>
            <a:pPr lvl="3"/>
            <a:r>
              <a:rPr lang="en-US" dirty="0"/>
              <a:t>Second Level</a:t>
            </a:r>
          </a:p>
          <a:p>
            <a:pPr lvl="4"/>
            <a:r>
              <a:rPr lang="en-US" dirty="0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84206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5981" y="0"/>
            <a:ext cx="6112843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394960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539496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56704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5394960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5394960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5981" y="0"/>
            <a:ext cx="6112843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9503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8825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3964" y="6407355"/>
            <a:ext cx="1634349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 dirty="0"/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2" y="0"/>
            <a:ext cx="6091100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7725" y="0"/>
            <a:ext cx="6091100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8944" y="1504121"/>
            <a:ext cx="2910508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Opposing ideas </a:t>
            </a:r>
            <a:br>
              <a:rPr lang="en-US" dirty="0"/>
            </a:br>
            <a:r>
              <a:rPr lang="en-US" dirty="0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7725" y="1504121"/>
            <a:ext cx="2907792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" charset="0"/>
                <a:ea typeface="MetLife Circular" charset="0"/>
                <a:cs typeface="MetLife Circular" charset="0"/>
              </a:defRPr>
            </a:lvl2pPr>
            <a:lvl3pPr>
              <a:defRPr b="1" i="0">
                <a:latin typeface="MetLife Circular" charset="0"/>
                <a:ea typeface="MetLife Circular" charset="0"/>
                <a:cs typeface="MetLife Circular" charset="0"/>
              </a:defRPr>
            </a:lvl3pPr>
            <a:lvl4pPr>
              <a:defRPr b="1" i="0">
                <a:latin typeface="MetLife Circular" charset="0"/>
                <a:ea typeface="MetLife Circular" charset="0"/>
                <a:cs typeface="MetLife Circular" charset="0"/>
              </a:defRPr>
            </a:lvl4pPr>
            <a:lvl5pPr>
              <a:defRPr b="1" i="0">
                <a:latin typeface="MetLife Circular" charset="0"/>
                <a:ea typeface="MetLife Circular" charset="0"/>
                <a:cs typeface="MetLife Circular" charset="0"/>
              </a:defRPr>
            </a:lvl5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Opposing ideas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16951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3884918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2038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388620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6057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8882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4523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3965" y="6215044"/>
            <a:ext cx="1676755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613" y="3987483"/>
            <a:ext cx="679435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613" y="5345291"/>
            <a:ext cx="5193792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42472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8995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-1" y="0"/>
            <a:ext cx="6092757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455613"/>
            <a:ext cx="53737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 dirty="0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5489" y="0"/>
            <a:ext cx="61033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80226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5860" y="0"/>
            <a:ext cx="306296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407292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198" y="1371600"/>
            <a:ext cx="8409340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080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5860" y="0"/>
            <a:ext cx="306296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407292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8412480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200025" indent="-200025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463" indent="-200025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 dirty="0"/>
              <a:t>Header</a:t>
            </a:r>
          </a:p>
          <a:p>
            <a:pPr lvl="1"/>
            <a:r>
              <a:rPr lang="en-US" dirty="0"/>
              <a:t>First Level 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4726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8407292" cy="731520"/>
          </a:xfrm>
        </p:spPr>
        <p:txBody>
          <a:bodyPr anchor="t"/>
          <a:lstStyle>
            <a:lvl1pPr>
              <a:defRPr sz="2800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613" y="1376465"/>
            <a:ext cx="11277599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2109" y="1568459"/>
            <a:ext cx="313604" cy="270348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200" y="3500490"/>
            <a:ext cx="11277599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24" tIns="45712" rIns="91424" bIns="45712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612" y="3940839"/>
            <a:ext cx="11043341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24" tIns="91424" rIns="91424" bIns="91424"/>
          <a:lstStyle/>
          <a:p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5309" y="3700845"/>
            <a:ext cx="2327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7536" y="3962652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613" y="5101119"/>
            <a:ext cx="9139696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1909" y="3700845"/>
            <a:ext cx="2327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18609" y="3700845"/>
            <a:ext cx="2327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374" y="1480927"/>
            <a:ext cx="4021137" cy="561264"/>
          </a:xfrm>
          <a:solidFill>
            <a:schemeClr val="accent2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374" y="2040149"/>
            <a:ext cx="4021136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4311" y="1480927"/>
            <a:ext cx="6393643" cy="561264"/>
          </a:xfrm>
          <a:solidFill>
            <a:srgbClr val="A4CE4E"/>
          </a:solidFill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4311" y="2040149"/>
            <a:ext cx="6393642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374" y="3626028"/>
            <a:ext cx="11045579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40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454" y="4152900"/>
            <a:ext cx="770765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454" y="5230649"/>
            <a:ext cx="770765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7788" y="4972050"/>
            <a:ext cx="1976437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8113" y="4972050"/>
            <a:ext cx="1976437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8170" y="4972050"/>
            <a:ext cx="1976437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7341" y="4972050"/>
            <a:ext cx="1976437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5626" y="5454365"/>
            <a:ext cx="1976437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 dirty="0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7788" y="4152900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6959" y="4152900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6130" y="4152900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5302" y="4152900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7788" y="5263243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6960" y="5263243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5246" y="5263243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5303" y="5263243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0046" y="4501243"/>
            <a:ext cx="1976437" cy="819150"/>
          </a:xfrm>
        </p:spPr>
        <p:txBody>
          <a:bodyPr anchor="ctr"/>
          <a:lstStyle>
            <a:lvl1pPr algn="ctr">
              <a:defRPr sz="3500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071329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4621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530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5873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649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712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87751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2609" y="1108656"/>
            <a:ext cx="2743200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055" y="1989304"/>
            <a:ext cx="9200309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05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1640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5025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8410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1795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5180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255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08563" y="2163633"/>
            <a:ext cx="1371600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255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255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255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255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8821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8821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8821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8821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69508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69508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69508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69508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0073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0073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0073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0073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0699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0699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0699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0699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1325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1325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1325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1325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1951" y="2976157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1951" y="3788681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1951" y="4601205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1951" y="5413728"/>
            <a:ext cx="1371600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2504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3992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616200"/>
            <a:ext cx="11276013" cy="457200"/>
          </a:xfrm>
        </p:spPr>
        <p:txBody>
          <a:bodyPr/>
          <a:lstStyle>
            <a:lvl1pPr>
              <a:defRPr sz="8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10877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i="0" dirty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086" y="2760447"/>
            <a:ext cx="5256651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1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6260353"/>
            <a:ext cx="12188824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0363200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613" y="3987483"/>
            <a:ext cx="679435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612" y="5345291"/>
            <a:ext cx="679519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10359310" y="0"/>
            <a:ext cx="455612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10815764" y="0"/>
            <a:ext cx="1373061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90628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613" y="3987483"/>
            <a:ext cx="679435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800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612" y="5345291"/>
            <a:ext cx="679519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0357338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600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613" y="1935162"/>
            <a:ext cx="8275637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57338" y="0"/>
            <a:ext cx="455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5764" y="0"/>
            <a:ext cx="137306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0019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3964" y="6407355"/>
            <a:ext cx="1634349" cy="450645"/>
          </a:xfrm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3750"/>
            </a:lvl1pPr>
            <a:lvl2pPr marL="200025" indent="-200025">
              <a:buFontTx/>
              <a:buBlip>
                <a:blip r:embed="rId3"/>
              </a:buBlip>
              <a:defRPr sz="5000"/>
            </a:lvl2pPr>
            <a:lvl3pPr marL="398463" indent="-200025">
              <a:buFontTx/>
              <a:buBlip>
                <a:blip r:embed="rId3"/>
              </a:buBlip>
              <a:defRPr sz="5000"/>
            </a:lvl3pPr>
            <a:lvl4pPr marL="622300" indent="-200025">
              <a:buFontTx/>
              <a:buBlip>
                <a:blip r:embed="rId3"/>
              </a:buBlip>
              <a:defRPr sz="5000"/>
            </a:lvl4pPr>
            <a:lvl5pPr marL="806450" indent="-182563">
              <a:buFontTx/>
              <a:buBlip>
                <a:blip r:embed="rId3"/>
              </a:buBlip>
              <a:defRPr sz="5000"/>
            </a:lvl5pPr>
          </a:lstStyle>
          <a:p>
            <a:pPr lvl="0"/>
            <a:r>
              <a:rPr lang="en-US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036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613" y="1935162"/>
            <a:ext cx="8275637" cy="2987675"/>
          </a:xfrm>
        </p:spPr>
        <p:txBody>
          <a:bodyPr anchor="ctr"/>
          <a:lstStyle>
            <a:lvl1pPr>
              <a:defRPr sz="60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59310" y="0"/>
            <a:ext cx="455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5764" y="0"/>
            <a:ext cx="137306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3965" y="6215044"/>
            <a:ext cx="1676755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88824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455613"/>
            <a:ext cx="11274552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800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 dirty="0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4523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3965" y="6215044"/>
            <a:ext cx="1676755" cy="6937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50388" cy="4838700"/>
          </a:xfrm>
        </p:spPr>
        <p:txBody>
          <a:bodyPr/>
          <a:lstStyle>
            <a:lvl1pPr marL="201168" indent="-201168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336" indent="-200025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504" indent="-200025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First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r>
              <a:rPr lang="en-US" dirty="0"/>
              <a:t>Second item</a:t>
            </a:r>
          </a:p>
          <a:p>
            <a:pPr lvl="0"/>
            <a:r>
              <a:rPr lang="en-US" dirty="0"/>
              <a:t>Third item</a:t>
            </a:r>
          </a:p>
          <a:p>
            <a:pPr lvl="0"/>
            <a:r>
              <a:rPr lang="en-US" dirty="0"/>
              <a:t>Fourth item</a:t>
            </a:r>
          </a:p>
          <a:p>
            <a:pPr lvl="0"/>
            <a:r>
              <a:rPr lang="en-US" dirty="0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9724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9454896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200" y="1371600"/>
            <a:ext cx="9450388" cy="4838700"/>
          </a:xfrm>
        </p:spPr>
        <p:txBody>
          <a:bodyPr/>
          <a:lstStyle>
            <a:lvl1pPr marL="347472" indent="-347472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640" indent="-201168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960" indent="-201168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 dirty="0"/>
              <a:t>Section Title One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r>
              <a:rPr lang="en-US" dirty="0"/>
              <a:t>Section Title Two</a:t>
            </a:r>
          </a:p>
          <a:p>
            <a:r>
              <a:rPr lang="en-US" dirty="0"/>
              <a:t>Section Title Three</a:t>
            </a:r>
          </a:p>
          <a:p>
            <a:r>
              <a:rPr lang="en-US" dirty="0"/>
              <a:t>Section Title Four</a:t>
            </a:r>
          </a:p>
          <a:p>
            <a:r>
              <a:rPr lang="en-US" dirty="0"/>
              <a:t>Section Title Five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5554" y="6463076"/>
            <a:ext cx="1658938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1148" y="6480869"/>
            <a:ext cx="2303462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99061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6013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11276013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 userDrawn="1"/>
        </p:nvSpPr>
        <p:spPr>
          <a:xfrm>
            <a:off x="11454523" y="6418626"/>
            <a:ext cx="734302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200" y="6356196"/>
            <a:ext cx="1490546" cy="37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31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740" r:id="rId2"/>
    <p:sldLayoutId id="2147483716" r:id="rId3"/>
    <p:sldLayoutId id="2147483736" r:id="rId4"/>
    <p:sldLayoutId id="2147483735" r:id="rId5"/>
    <p:sldLayoutId id="2147483661" r:id="rId6"/>
    <p:sldLayoutId id="2147483734" r:id="rId7"/>
    <p:sldLayoutId id="2147483744" r:id="rId8"/>
    <p:sldLayoutId id="2147483745" r:id="rId9"/>
    <p:sldLayoutId id="2147483705" r:id="rId10"/>
    <p:sldLayoutId id="2147483751" r:id="rId11"/>
    <p:sldLayoutId id="2147483707" r:id="rId12"/>
    <p:sldLayoutId id="2147483748" r:id="rId13"/>
    <p:sldLayoutId id="2147483722" r:id="rId14"/>
    <p:sldLayoutId id="2147483694" r:id="rId15"/>
    <p:sldLayoutId id="2147483737" r:id="rId16"/>
    <p:sldLayoutId id="2147483742" r:id="rId17"/>
    <p:sldLayoutId id="2147483695" r:id="rId18"/>
    <p:sldLayoutId id="2147483696" r:id="rId19"/>
    <p:sldLayoutId id="2147483698" r:id="rId20"/>
    <p:sldLayoutId id="2147483743" r:id="rId21"/>
    <p:sldLayoutId id="2147483701" r:id="rId22"/>
    <p:sldLayoutId id="2147483729" r:id="rId23"/>
    <p:sldLayoutId id="2147483749" r:id="rId24"/>
    <p:sldLayoutId id="2147483750" r:id="rId25"/>
    <p:sldLayoutId id="2147483655" r:id="rId26"/>
    <p:sldLayoutId id="2147483746" r:id="rId27"/>
    <p:sldLayoutId id="2147483747" r:id="rId28"/>
    <p:sldLayoutId id="2147483703" r:id="rId29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738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200025" indent="-200025" algn="l" defTabSz="914400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463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300" indent="-200025" algn="l" defTabSz="914400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450" indent="-182563" algn="l" defTabSz="914400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738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3" orient="horz" pos="3912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pos="287" userDrawn="1">
          <p15:clr>
            <a:srgbClr val="F26B43"/>
          </p15:clr>
        </p15:guide>
        <p15:guide id="6" orient="horz" pos="288" userDrawn="1">
          <p15:clr>
            <a:srgbClr val="F26B43"/>
          </p15:clr>
        </p15:guide>
        <p15:guide id="7" pos="791" userDrawn="1">
          <p15:clr>
            <a:srgbClr val="F26B43"/>
          </p15:clr>
        </p15:guide>
        <p15:guide id="8" pos="887" userDrawn="1">
          <p15:clr>
            <a:srgbClr val="F26B43"/>
          </p15:clr>
        </p15:guide>
        <p15:guide id="9" pos="1391" userDrawn="1">
          <p15:clr>
            <a:srgbClr val="F26B43"/>
          </p15:clr>
        </p15:guide>
        <p15:guide id="10" pos="1487" userDrawn="1">
          <p15:clr>
            <a:srgbClr val="F26B43"/>
          </p15:clr>
        </p15:guide>
        <p15:guide id="11" pos="1991" userDrawn="1">
          <p15:clr>
            <a:srgbClr val="F26B43"/>
          </p15:clr>
        </p15:guide>
        <p15:guide id="12" pos="2087" userDrawn="1">
          <p15:clr>
            <a:srgbClr val="F26B43"/>
          </p15:clr>
        </p15:guide>
        <p15:guide id="13" pos="2591" userDrawn="1">
          <p15:clr>
            <a:srgbClr val="F26B43"/>
          </p15:clr>
        </p15:guide>
        <p15:guide id="14" pos="2687" userDrawn="1">
          <p15:clr>
            <a:srgbClr val="F26B43"/>
          </p15:clr>
        </p15:guide>
        <p15:guide id="15" pos="3191" userDrawn="1">
          <p15:clr>
            <a:srgbClr val="F26B43"/>
          </p15:clr>
        </p15:guide>
        <p15:guide id="16" pos="3263" userDrawn="1">
          <p15:clr>
            <a:srgbClr val="F26B43"/>
          </p15:clr>
        </p15:guide>
        <p15:guide id="17" pos="3791" userDrawn="1">
          <p15:clr>
            <a:srgbClr val="F26B43"/>
          </p15:clr>
        </p15:guide>
        <p15:guide id="18" pos="3863" userDrawn="1">
          <p15:clr>
            <a:srgbClr val="F26B43"/>
          </p15:clr>
        </p15:guide>
        <p15:guide id="19" pos="4391" userDrawn="1">
          <p15:clr>
            <a:srgbClr val="F26B43"/>
          </p15:clr>
        </p15:guide>
        <p15:guide id="20" pos="4487" userDrawn="1">
          <p15:clr>
            <a:srgbClr val="F26B43"/>
          </p15:clr>
        </p15:guide>
        <p15:guide id="21" pos="4991" userDrawn="1">
          <p15:clr>
            <a:srgbClr val="F26B43"/>
          </p15:clr>
        </p15:guide>
        <p15:guide id="22" pos="5087" userDrawn="1">
          <p15:clr>
            <a:srgbClr val="F26B43"/>
          </p15:clr>
        </p15:guide>
        <p15:guide id="23" pos="5591" userDrawn="1">
          <p15:clr>
            <a:srgbClr val="F26B43"/>
          </p15:clr>
        </p15:guide>
        <p15:guide id="24" pos="5663" userDrawn="1">
          <p15:clr>
            <a:srgbClr val="F26B43"/>
          </p15:clr>
        </p15:guide>
        <p15:guide id="25" pos="6191" userDrawn="1">
          <p15:clr>
            <a:srgbClr val="F26B43"/>
          </p15:clr>
        </p15:guide>
        <p15:guide id="26" pos="6263" userDrawn="1">
          <p15:clr>
            <a:srgbClr val="F26B43"/>
          </p15:clr>
        </p15:guide>
        <p15:guide id="27" pos="6791" userDrawn="1">
          <p15:clr>
            <a:srgbClr val="F26B43"/>
          </p15:clr>
        </p15:guide>
        <p15:guide id="28" pos="6863" userDrawn="1">
          <p15:clr>
            <a:srgbClr val="F26B43"/>
          </p15:clr>
        </p15:guide>
        <p15:guide id="29" orient="horz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5612" y="3987483"/>
            <a:ext cx="9671153" cy="1215588"/>
          </a:xfrm>
        </p:spPr>
        <p:txBody>
          <a:bodyPr/>
          <a:lstStyle/>
          <a:p>
            <a:r>
              <a:rPr lang="en-US" dirty="0"/>
              <a:t>Year-End Compliance Review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Compliance Services</a:t>
            </a:r>
          </a:p>
        </p:txBody>
      </p:sp>
    </p:spTree>
    <p:extLst>
      <p:ext uri="{BB962C8B-B14F-4D97-AF65-F5344CB8AC3E}">
        <p14:creationId xmlns:p14="http://schemas.microsoft.com/office/powerpoint/2010/main" val="205131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A40984B-B839-429B-8116-D7EB6E6DE25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19200"/>
            <a:ext cx="8229600" cy="35814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20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8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8463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2300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6450" indent="-182563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0" indent="-381000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2022 &amp; 2023 Qualified Plans Limits</a:t>
            </a:r>
          </a:p>
          <a:p>
            <a:pPr marL="381000" indent="-381000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Compliance Services Timeline</a:t>
            </a:r>
          </a:p>
          <a:p>
            <a:pPr marL="381000" indent="-381000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Year-End Data Requirements</a:t>
            </a:r>
          </a:p>
          <a:p>
            <a:pPr marL="381000" indent="-381000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Compliance Core Services</a:t>
            </a:r>
          </a:p>
          <a:p>
            <a:pPr marL="381000" indent="-381000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Additional Non-Core Services</a:t>
            </a:r>
          </a:p>
        </p:txBody>
      </p:sp>
    </p:spTree>
    <p:extLst>
      <p:ext uri="{BB962C8B-B14F-4D97-AF65-F5344CB8AC3E}">
        <p14:creationId xmlns:p14="http://schemas.microsoft.com/office/powerpoint/2010/main" val="180799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Qualified Plan Limits</a:t>
            </a:r>
          </a:p>
        </p:txBody>
      </p:sp>
      <p:graphicFrame>
        <p:nvGraphicFramePr>
          <p:cNvPr id="4" name="Group 239">
            <a:extLst>
              <a:ext uri="{FF2B5EF4-FFF2-40B4-BE49-F238E27FC236}">
                <a16:creationId xmlns:a16="http://schemas.microsoft.com/office/drawing/2014/main" id="{4AD43480-49AF-4936-A209-4F15022C40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9431151"/>
              </p:ext>
            </p:extLst>
          </p:nvPr>
        </p:nvGraphicFramePr>
        <p:xfrm>
          <a:off x="762000" y="1053982"/>
          <a:ext cx="7315200" cy="3708400"/>
        </p:xfrm>
        <a:graphic>
          <a:graphicData uri="http://schemas.openxmlformats.org/drawingml/2006/table">
            <a:tbl>
              <a:tblPr/>
              <a:tblGrid>
                <a:gridCol w="460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336699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800" b="0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Elective Deferral Limit 402(g)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$20,500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$22,500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Catch-up Contribution Limit 414(v)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$6,500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$7,500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Annual Additions Limit 415(c)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$61,000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$66,000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Compensation Limit 401(a)(17)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$305,000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$330,000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Highly Compensated Employee 414(q)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$135,000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$150,000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Key Employee Officer Compensation 416(i)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$200,000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$215,000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Social Security Taxable Wage Base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$147,000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E1461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$160,200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12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Services Timeline</a:t>
            </a:r>
          </a:p>
        </p:txBody>
      </p:sp>
      <p:graphicFrame>
        <p:nvGraphicFramePr>
          <p:cNvPr id="5" name="Group 63">
            <a:extLst>
              <a:ext uri="{FF2B5EF4-FFF2-40B4-BE49-F238E27FC236}">
                <a16:creationId xmlns:a16="http://schemas.microsoft.com/office/drawing/2014/main" id="{7D0CB3E5-B139-4DE7-965B-3A59638FCA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619578"/>
              </p:ext>
            </p:extLst>
          </p:nvPr>
        </p:nvGraphicFramePr>
        <p:xfrm>
          <a:off x="589660" y="1066799"/>
          <a:ext cx="9322436" cy="494089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713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8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14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Event</a:t>
                      </a:r>
                      <a:endParaRPr kumimoji="0" lang="en-US" sz="1800" b="1" i="0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9" marB="45729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sng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Anticipated Date</a:t>
                      </a:r>
                      <a:endParaRPr kumimoji="0" lang="en-US" sz="1800" b="1" i="0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45729" marB="45729" anchor="b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404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939088" algn="r"/>
                        </a:tabLst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Census data request packet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December 1, 2022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First follow-up e-mail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January 15,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Census data deadline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January 31,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Excess ADP/ACP refund deadline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March 15,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IRC §402(g) letter (failures only)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April 15,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Second follow-up e-mail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April 15, 2023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Census data deadline (QACA, EACA &amp; Safe Harbor)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April 30,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Excess ADP/ACP refund deadline (EACA)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June 30, 2023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IRS Form 5500 (if data rec’d by 04/01/18)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July 14,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IRS Form 5558 partial/extension letter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July 31,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IRS Form 5500 deadline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July 31,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IRS Form 5500 E-File reminder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September 4,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IRS Form 5500 E-File reminder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October 3,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IRS Form 5500 deadline w/extension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October 15, 2023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02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2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Non-responsive client letter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November 1, 2023 </a:t>
                      </a: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marT="0" marB="0" anchor="b"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40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Year-End Data Requirements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B8C89-38A2-4A36-89E0-6B1A498A888B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219200"/>
            <a:ext cx="8884778" cy="4572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20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8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8463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2300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6450" indent="-182563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Guaranteed testing results by March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if all items below received by January 31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, and if subject to ADP and/or ACP testing: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Census Data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Request census file via PSC (if applicable to your plan)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Compile/review census data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Upload census via PSC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Ownership Information (not applicable for 403(b) plans)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Ensure all owners are included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Ensure all family members of owners are included</a:t>
            </a: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Year-End Questionnaire</a:t>
            </a:r>
          </a:p>
          <a:p>
            <a:pPr lvl="2">
              <a:defRPr/>
            </a:pPr>
            <a:r>
              <a:rPr lang="en-US" sz="1700" dirty="0">
                <a:solidFill>
                  <a:schemeClr val="tx1"/>
                </a:solidFill>
              </a:rPr>
              <a:t>All answers for applicable services</a:t>
            </a:r>
          </a:p>
          <a:p>
            <a:pPr lvl="2"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Tx/>
              <a:buChar char="»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4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Core Services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44AD3D-35CF-4815-9884-B4514CB2AFC8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143000"/>
            <a:ext cx="6629400" cy="45720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20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8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8463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2300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6450" indent="-182563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HCE/Key Determination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Top Heavy Determination - for 401(k) plans only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414(s) Compensation Ratio Testing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Plan Deferral Limits (HCE and NHCE)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402(g) monitoring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414(v) Age 50 Catch-Up Re-characterization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410(b) Coverage Testing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415(c) Annual Additions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ACP non-discrimination testing for 403(b) plans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ADP &amp; ACP non-discrimination testing for 401(k) plans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Email notification of testing results summary</a:t>
            </a:r>
          </a:p>
          <a:p>
            <a:pPr>
              <a:buFontTx/>
              <a:buChar char="»"/>
              <a:defRPr/>
            </a:pPr>
            <a:r>
              <a:rPr lang="en-US" sz="1800" dirty="0">
                <a:solidFill>
                  <a:schemeClr val="tx1"/>
                </a:solidFill>
              </a:rPr>
              <a:t> Plan Service Center delivery of results and storage</a:t>
            </a:r>
          </a:p>
        </p:txBody>
      </p:sp>
    </p:spTree>
    <p:extLst>
      <p:ext uri="{BB962C8B-B14F-4D97-AF65-F5344CB8AC3E}">
        <p14:creationId xmlns:p14="http://schemas.microsoft.com/office/powerpoint/2010/main" val="1785000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Compliance Core Services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D162CF-C05F-4A7B-B06A-57FC7B2D2D96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066800"/>
            <a:ext cx="7848600" cy="4622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20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8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8463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2300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6450" indent="-182563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 Employer Contribution Verification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Match Verification for annual computation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Match limit monitoring (excess only)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Safe Harbor non-elective verification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Non-Elective monitoring (pro-rata and excess only)	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 E-File ready IRS Form 5500 Preparation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Assist with auditor and plan sponsor questions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Assist with responding to DOL/IRS inquiries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Reconcile conversion assets - for 401(k) plans only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5500 Filling status</a:t>
            </a:r>
          </a:p>
          <a:p>
            <a:pPr lvl="1">
              <a:lnSpc>
                <a:spcPct val="90000"/>
              </a:lnSpc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 Other Compliance Services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On-Demand Compliance Testing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IRS Form 5330 excise tax reporting for refunds made after deadline</a:t>
            </a:r>
          </a:p>
        </p:txBody>
      </p:sp>
    </p:spTree>
    <p:extLst>
      <p:ext uri="{BB962C8B-B14F-4D97-AF65-F5344CB8AC3E}">
        <p14:creationId xmlns:p14="http://schemas.microsoft.com/office/powerpoint/2010/main" val="387129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Non-Core Services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A51089E-4398-4CD0-ABEC-86798BEDC122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066800"/>
            <a:ext cx="6870700" cy="47879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12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20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8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2pPr>
            <a:lvl3pPr marL="398463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3pPr>
            <a:lvl4pPr marL="622300" indent="-200025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4pPr>
            <a:lvl5pPr marL="806450" indent="-182563" algn="l" defTabSz="914400" rtl="0" eaLnBrk="1" latinLnBrk="0" hangingPunct="1">
              <a:spcBef>
                <a:spcPts val="300"/>
              </a:spcBef>
              <a:spcAft>
                <a:spcPts val="0"/>
              </a:spcAft>
              <a:buClrTx/>
              <a:buFont typeface="Lucida Grande"/>
              <a:buChar char="-"/>
              <a:tabLst>
                <a:tab pos="1201738" algn="l"/>
              </a:tabLst>
              <a:defRPr sz="1600" b="0" i="0" kern="120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Char char="»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Char char="»"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Other Compliance Services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700" dirty="0">
                <a:solidFill>
                  <a:schemeClr val="tx1"/>
                </a:solidFill>
              </a:rPr>
              <a:t>Revised testing due to revised plan census data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700" dirty="0">
                <a:solidFill>
                  <a:schemeClr val="tx1"/>
                </a:solidFill>
              </a:rPr>
              <a:t>Multiple scenario allocations and illustrations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700" dirty="0">
                <a:solidFill>
                  <a:schemeClr val="tx1"/>
                </a:solidFill>
              </a:rPr>
              <a:t>Assistance with self-correction methods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700" dirty="0">
                <a:solidFill>
                  <a:schemeClr val="tx1"/>
                </a:solidFill>
              </a:rPr>
              <a:t>Benefit, Rights &amp; Features (BRF) and 401(a)(4) testing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700" dirty="0">
                <a:solidFill>
                  <a:schemeClr val="tx1"/>
                </a:solidFill>
              </a:rPr>
              <a:t>Assistance with late IRS Form 5500 filings (DFVC program)</a:t>
            </a:r>
          </a:p>
          <a:p>
            <a:pPr lvl="1">
              <a:lnSpc>
                <a:spcPct val="80000"/>
              </a:lnSpc>
              <a:buFont typeface="Arial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lvl="1" indent="-569913">
              <a:lnSpc>
                <a:spcPct val="80000"/>
              </a:lnSpc>
              <a:buFont typeface="Arial" charset="0"/>
              <a:buNone/>
              <a:defRPr/>
            </a:pPr>
            <a:r>
              <a:rPr lang="en-US" sz="1700" i="1" dirty="0">
                <a:solidFill>
                  <a:schemeClr val="tx1"/>
                </a:solidFill>
              </a:rPr>
              <a:t>Compliance non-core services may incur additional fees.</a:t>
            </a:r>
          </a:p>
        </p:txBody>
      </p:sp>
    </p:spTree>
    <p:extLst>
      <p:ext uri="{BB962C8B-B14F-4D97-AF65-F5344CB8AC3E}">
        <p14:creationId xmlns:p14="http://schemas.microsoft.com/office/powerpoint/2010/main" val="128871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155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9019AA22-9014-1341-B0EC-4009FC213174}" vid="{70871677-4494-5545-9BD1-9A81449DC1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56</TotalTime>
  <Words>597</Words>
  <Application>Microsoft Office PowerPoint</Application>
  <PresentationFormat>Custom</PresentationFormat>
  <Paragraphs>116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Georgia</vt:lpstr>
      <vt:lpstr>Georgia Bold</vt:lpstr>
      <vt:lpstr>Lucida Grande</vt:lpstr>
      <vt:lpstr>MetLife Circular</vt:lpstr>
      <vt:lpstr>System Font Regular</vt:lpstr>
      <vt:lpstr>Times</vt:lpstr>
      <vt:lpstr>Default Theme</vt:lpstr>
      <vt:lpstr>Year-End Compliance Review</vt:lpstr>
      <vt:lpstr>Overview</vt:lpstr>
      <vt:lpstr>Qualified Plan Limits</vt:lpstr>
      <vt:lpstr>Compliance Services Timeline</vt:lpstr>
      <vt:lpstr>Year-End Data Requirements</vt:lpstr>
      <vt:lpstr>Compliance Core Services</vt:lpstr>
      <vt:lpstr>Compliance Core Services</vt:lpstr>
      <vt:lpstr>Additional Non-Core Services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MetLife Widescreen Template</dc:title>
  <dc:creator>Zubkoff, David</dc:creator>
  <cp:lastModifiedBy>Clark, Wendy</cp:lastModifiedBy>
  <cp:revision>4</cp:revision>
  <cp:lastPrinted>2017-12-21T22:19:51Z</cp:lastPrinted>
  <dcterms:created xsi:type="dcterms:W3CDTF">2019-04-22T22:14:51Z</dcterms:created>
  <dcterms:modified xsi:type="dcterms:W3CDTF">2023-01-09T15:35:31Z</dcterms:modified>
</cp:coreProperties>
</file>